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22.xml"/>
  <Override ContentType="application/vnd.openxmlformats-officedocument.presentationml.slide+xml" PartName="/ppt/slides/slide1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 showSpecialPlsOnTitleSld="0">
  <p:sldMasterIdLst>
    <p:sldMasterId id="2147483648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7" r:id="rId26"/>
  </p:sldIdLst>
  <p:sldSz cy="6858000" cx="12192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r:id="rId27" roundtripDataSignature="AMtx7miVqKwuBGuUVakj0feTrbmQheBCe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6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7" Type="http://customschemas.google.com/relationships/presentationmetadata" Target="metadata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9" Type="http://schemas.openxmlformats.org/officeDocument/2006/relationships/slide" Target="slides/slide15.xml"/><Relationship Id="rId18" Type="http://schemas.openxmlformats.org/officeDocument/2006/relationships/slide" Target="slides/slide1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2" name="Google Shape;62;p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3" name="Google Shape;63;p1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g22602f644fc_0_28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3" name="Google Shape;153;g22602f644fc_0_283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4" name="Google Shape;154;g22602f644fc_0_283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0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g22602f644fc_0_29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2" name="Google Shape;162;g22602f644fc_0_291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3" name="Google Shape;163;g22602f644fc_0_291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0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g22602f644fc_0_21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2" name="Google Shape;172;g22602f644fc_0_211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3" name="Google Shape;173;g22602f644fc_0_211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0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g22602f644fc_0_6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2" name="Google Shape;182;g22602f644fc_0_64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3" name="Google Shape;183;g22602f644fc_0_64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0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g22602f644fc_0_24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2" name="Google Shape;192;g22602f644fc_0_242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3" name="Google Shape;193;g22602f644fc_0_242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0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g22602f644fc_0_25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2" name="Google Shape;202;g22602f644fc_0_251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3" name="Google Shape;203;g22602f644fc_0_251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0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Google Shape;211;g22602f644fc_0_7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2" name="Google Shape;212;g22602f644fc_0_79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3" name="Google Shape;213;g22602f644fc_0_79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9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g22602f644fc_0_8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1" name="Google Shape;221;g22602f644fc_0_89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2" name="Google Shape;222;g22602f644fc_0_89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9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Google Shape;230;g22602f644fc_0_9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1" name="Google Shape;231;g22602f644fc_0_99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2" name="Google Shape;232;g22602f644fc_0_99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8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p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40" name="Google Shape;240;p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1" name="Google Shape;241;p4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1" name="Google Shape;71;p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2" name="Google Shape;72;p2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9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Google Shape;250;g22602f644fc_0_11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1" name="Google Shape;251;g22602f644fc_0_116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2" name="Google Shape;252;g22602f644fc_0_116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8" name="Shape 2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Google Shape;259;p1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60" name="Google Shape;260;p1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1" name="Google Shape;261;p14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7" name="Shape 2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Google Shape;268;p1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69" name="Google Shape;269;p1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0" name="Google Shape;270;p15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9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g22602f644fc_0_12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1" name="Google Shape;81;g22602f644fc_0_124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2" name="Google Shape;82;g22602f644fc_0_124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g22602f644fc_0_1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88" name="Google Shape;88;g22602f644fc_0_15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9" name="Google Shape;89;g22602f644fc_0_15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g22602f644fc_0_2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98" name="Google Shape;98;g22602f644fc_0_24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9" name="Google Shape;99;g22602f644fc_0_24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g22602f644fc_0_30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11" name="Google Shape;111;g22602f644fc_0_303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2" name="Google Shape;112;g22602f644fc_0_303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g22602f644fc_0_4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3" name="Google Shape;123;g22602f644fc_0_47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4" name="Google Shape;124;g22602f644fc_0_47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g22602f644fc_0_31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5" name="Google Shape;135;g22602f644fc_0_315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6" name="Google Shape;136;g22602f644fc_0_315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g22602f644fc_0_27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4" name="Google Shape;144;g22602f644fc_0_274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5" name="Google Shape;145;g22602f644fc_0_274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g22602f644fc_0_135"/>
          <p:cNvSpPr txBox="1"/>
          <p:nvPr>
            <p:ph type="ctrTitle"/>
          </p:nvPr>
        </p:nvSpPr>
        <p:spPr>
          <a:xfrm>
            <a:off x="415611" y="992767"/>
            <a:ext cx="11360700" cy="2736900"/>
          </a:xfrm>
          <a:prstGeom prst="rect">
            <a:avLst/>
          </a:prstGeom>
        </p:spPr>
        <p:txBody>
          <a:bodyPr anchorCtr="0" anchor="b" bIns="121900" lIns="121900" spcFirstLastPara="1" rIns="121900" wrap="square" tIns="1219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1pPr>
            <a:lvl2pPr lvl="1" algn="ctr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2pPr>
            <a:lvl3pPr lvl="2" algn="ctr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3pPr>
            <a:lvl4pPr lvl="3" algn="ctr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4pPr>
            <a:lvl5pPr lvl="4" algn="ctr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5pPr>
            <a:lvl6pPr lvl="5" algn="ctr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6pPr>
            <a:lvl7pPr lvl="6" algn="ctr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7pPr>
            <a:lvl8pPr lvl="7" algn="ctr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8pPr>
            <a:lvl9pPr lvl="8" algn="ctr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9pPr>
          </a:lstStyle>
          <a:p/>
        </p:txBody>
      </p:sp>
      <p:sp>
        <p:nvSpPr>
          <p:cNvPr id="15" name="Google Shape;15;g22602f644fc_0_135"/>
          <p:cNvSpPr txBox="1"/>
          <p:nvPr>
            <p:ph idx="1" type="subTitle"/>
          </p:nvPr>
        </p:nvSpPr>
        <p:spPr>
          <a:xfrm>
            <a:off x="415600" y="3778833"/>
            <a:ext cx="11360700" cy="1056900"/>
          </a:xfrm>
          <a:prstGeom prst="rect">
            <a:avLst/>
          </a:prstGeom>
        </p:spPr>
        <p:txBody>
          <a:bodyPr anchorCtr="0" anchor="t" bIns="121900" lIns="121900" spcFirstLastPara="1" rIns="121900" wrap="square" tIns="12190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9pPr>
          </a:lstStyle>
          <a:p/>
        </p:txBody>
      </p:sp>
      <p:sp>
        <p:nvSpPr>
          <p:cNvPr id="16" name="Google Shape;16;g22602f644fc_0_135"/>
          <p:cNvSpPr txBox="1"/>
          <p:nvPr>
            <p:ph idx="12" type="sldNum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</p:spPr>
        <p:txBody>
          <a:bodyPr anchorCtr="0" anchor="ctr" bIns="121900" lIns="121900" spcFirstLastPara="1" rIns="121900" wrap="square" tIns="12190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g22602f644fc_0_170"/>
          <p:cNvSpPr txBox="1"/>
          <p:nvPr>
            <p:ph hasCustomPrompt="1" type="title"/>
          </p:nvPr>
        </p:nvSpPr>
        <p:spPr>
          <a:xfrm>
            <a:off x="415600" y="1474833"/>
            <a:ext cx="11360700" cy="2618100"/>
          </a:xfrm>
          <a:prstGeom prst="rect">
            <a:avLst/>
          </a:prstGeom>
        </p:spPr>
        <p:txBody>
          <a:bodyPr anchorCtr="0" anchor="b" bIns="121900" lIns="121900" spcFirstLastPara="1" rIns="121900" wrap="square" tIns="1219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6000"/>
              <a:buNone/>
              <a:defRPr sz="16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6000"/>
              <a:buNone/>
              <a:defRPr sz="16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6000"/>
              <a:buNone/>
              <a:defRPr sz="16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6000"/>
              <a:buNone/>
              <a:defRPr sz="16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6000"/>
              <a:buNone/>
              <a:defRPr sz="16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6000"/>
              <a:buNone/>
              <a:defRPr sz="16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6000"/>
              <a:buNone/>
              <a:defRPr sz="16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6000"/>
              <a:buNone/>
              <a:defRPr sz="16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6000"/>
              <a:buNone/>
              <a:defRPr sz="16000"/>
            </a:lvl9pPr>
          </a:lstStyle>
          <a:p>
            <a:r>
              <a:t>xx%</a:t>
            </a:r>
          </a:p>
        </p:txBody>
      </p:sp>
      <p:sp>
        <p:nvSpPr>
          <p:cNvPr id="50" name="Google Shape;50;g22602f644fc_0_170"/>
          <p:cNvSpPr txBox="1"/>
          <p:nvPr>
            <p:ph idx="1" type="body"/>
          </p:nvPr>
        </p:nvSpPr>
        <p:spPr>
          <a:xfrm>
            <a:off x="415600" y="4202967"/>
            <a:ext cx="11360700" cy="1734300"/>
          </a:xfrm>
          <a:prstGeom prst="rect">
            <a:avLst/>
          </a:prstGeom>
        </p:spPr>
        <p:txBody>
          <a:bodyPr anchorCtr="0" anchor="t" bIns="121900" lIns="121900" spcFirstLastPara="1" rIns="121900" wrap="square" tIns="121900">
            <a:normAutofit/>
          </a:bodyPr>
          <a:lstStyle>
            <a:lvl1pPr indent="-381000" lvl="0" marL="457200" algn="ctr">
              <a:spcBef>
                <a:spcPts val="0"/>
              </a:spcBef>
              <a:spcAft>
                <a:spcPts val="0"/>
              </a:spcAft>
              <a:buSzPts val="2400"/>
              <a:buChar char="●"/>
              <a:defRPr/>
            </a:lvl1pPr>
            <a:lvl2pPr indent="-349250" lvl="1" marL="914400" algn="ctr">
              <a:spcBef>
                <a:spcPts val="0"/>
              </a:spcBef>
              <a:spcAft>
                <a:spcPts val="0"/>
              </a:spcAft>
              <a:buSzPts val="1900"/>
              <a:buChar char="○"/>
              <a:defRPr/>
            </a:lvl2pPr>
            <a:lvl3pPr indent="-349250" lvl="2" marL="1371600" algn="ctr">
              <a:spcBef>
                <a:spcPts val="0"/>
              </a:spcBef>
              <a:spcAft>
                <a:spcPts val="0"/>
              </a:spcAft>
              <a:buSzPts val="1900"/>
              <a:buChar char="■"/>
              <a:defRPr/>
            </a:lvl3pPr>
            <a:lvl4pPr indent="-349250" lvl="3" marL="1828800" algn="ctr">
              <a:spcBef>
                <a:spcPts val="0"/>
              </a:spcBef>
              <a:spcAft>
                <a:spcPts val="0"/>
              </a:spcAft>
              <a:buSzPts val="1900"/>
              <a:buChar char="●"/>
              <a:defRPr/>
            </a:lvl4pPr>
            <a:lvl5pPr indent="-349250" lvl="4" marL="2286000" algn="ctr">
              <a:spcBef>
                <a:spcPts val="0"/>
              </a:spcBef>
              <a:spcAft>
                <a:spcPts val="0"/>
              </a:spcAft>
              <a:buSzPts val="1900"/>
              <a:buChar char="○"/>
              <a:defRPr/>
            </a:lvl5pPr>
            <a:lvl6pPr indent="-349250" lvl="5" marL="2743200" algn="ctr">
              <a:spcBef>
                <a:spcPts val="0"/>
              </a:spcBef>
              <a:spcAft>
                <a:spcPts val="0"/>
              </a:spcAft>
              <a:buSzPts val="1900"/>
              <a:buChar char="■"/>
              <a:defRPr/>
            </a:lvl6pPr>
            <a:lvl7pPr indent="-349250" lvl="6" marL="3200400" algn="ctr">
              <a:spcBef>
                <a:spcPts val="0"/>
              </a:spcBef>
              <a:spcAft>
                <a:spcPts val="0"/>
              </a:spcAft>
              <a:buSzPts val="1900"/>
              <a:buChar char="●"/>
              <a:defRPr/>
            </a:lvl7pPr>
            <a:lvl8pPr indent="-349250" lvl="7" marL="3657600" algn="ctr">
              <a:spcBef>
                <a:spcPts val="0"/>
              </a:spcBef>
              <a:spcAft>
                <a:spcPts val="0"/>
              </a:spcAft>
              <a:buSzPts val="1900"/>
              <a:buChar char="○"/>
              <a:defRPr/>
            </a:lvl8pPr>
            <a:lvl9pPr indent="-349250" lvl="8" marL="4114800" algn="ctr">
              <a:spcBef>
                <a:spcPts val="0"/>
              </a:spcBef>
              <a:spcAft>
                <a:spcPts val="0"/>
              </a:spcAft>
              <a:buSzPts val="1900"/>
              <a:buChar char="■"/>
              <a:defRPr/>
            </a:lvl9pPr>
          </a:lstStyle>
          <a:p/>
        </p:txBody>
      </p:sp>
      <p:sp>
        <p:nvSpPr>
          <p:cNvPr id="51" name="Google Shape;51;g22602f644fc_0_170"/>
          <p:cNvSpPr txBox="1"/>
          <p:nvPr>
            <p:ph idx="12" type="sldNum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</p:spPr>
        <p:txBody>
          <a:bodyPr anchorCtr="0" anchor="ctr" bIns="121900" lIns="121900" spcFirstLastPara="1" rIns="121900" wrap="square" tIns="12190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g22602f644fc_0_174"/>
          <p:cNvSpPr txBox="1"/>
          <p:nvPr>
            <p:ph idx="12" type="sldNum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</p:spPr>
        <p:txBody>
          <a:bodyPr anchorCtr="0" anchor="ctr" bIns="121900" lIns="121900" spcFirstLastPara="1" rIns="121900" wrap="square" tIns="12190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g22602f644fc_0_176"/>
          <p:cNvSpPr txBox="1"/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9pPr>
          </a:lstStyle>
          <a:p/>
        </p:txBody>
      </p:sp>
      <p:sp>
        <p:nvSpPr>
          <p:cNvPr id="56" name="Google Shape;56;g22602f644fc_0_176"/>
          <p:cNvSpPr txBox="1"/>
          <p:nvPr>
            <p:ph idx="1" type="body"/>
          </p:nvPr>
        </p:nvSpPr>
        <p:spPr>
          <a:xfrm>
            <a:off x="838200" y="1825625"/>
            <a:ext cx="10515600" cy="4351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  <a:defRPr/>
            </a:lvl1pPr>
            <a:lvl2pPr indent="-342900" lvl="1" marL="914400" rtl="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800"/>
              <a:buChar char="○"/>
              <a:defRPr/>
            </a:lvl2pPr>
            <a:lvl3pPr indent="-342900" lvl="2" marL="1371600" rtl="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800"/>
              <a:buChar char="■"/>
              <a:defRPr/>
            </a:lvl3pPr>
            <a:lvl4pPr indent="-342900" lvl="3" marL="1828800" rtl="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  <a:defRPr/>
            </a:lvl4pPr>
            <a:lvl5pPr indent="-342900" lvl="4" marL="2286000" rtl="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800"/>
              <a:buChar char="○"/>
              <a:defRPr/>
            </a:lvl5pPr>
            <a:lvl6pPr indent="-342900" lvl="5" marL="2743200" rtl="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800"/>
              <a:buChar char="■"/>
              <a:defRPr/>
            </a:lvl6pPr>
            <a:lvl7pPr indent="-342900" lvl="6" marL="3200400" rtl="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  <a:defRPr/>
            </a:lvl7pPr>
            <a:lvl8pPr indent="-342900" lvl="7" marL="3657600" rtl="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800"/>
              <a:buChar char="○"/>
              <a:defRPr/>
            </a:lvl8pPr>
            <a:lvl9pPr indent="-342900" lvl="8" marL="4114800" rtl="0" algn="l">
              <a:lnSpc>
                <a:spcPct val="90000"/>
              </a:lnSpc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800"/>
              <a:buChar char="■"/>
              <a:defRPr/>
            </a:lvl9pPr>
          </a:lstStyle>
          <a:p/>
        </p:txBody>
      </p:sp>
      <p:sp>
        <p:nvSpPr>
          <p:cNvPr id="57" name="Google Shape;57;g22602f644fc_0_176"/>
          <p:cNvSpPr txBox="1"/>
          <p:nvPr>
            <p:ph idx="10" type="dt"/>
          </p:nvPr>
        </p:nvSpPr>
        <p:spPr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8" name="Google Shape;58;g22602f644fc_0_176"/>
          <p:cNvSpPr txBox="1"/>
          <p:nvPr>
            <p:ph idx="11" type="ftr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g22602f644fc_0_176"/>
          <p:cNvSpPr txBox="1"/>
          <p:nvPr>
            <p:ph idx="12" type="sldNum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indent="0" lvl="0" marL="0" rtl="0" algn="r">
              <a:spcBef>
                <a:spcPts val="0"/>
              </a:spcBef>
              <a:buNone/>
              <a:defRPr/>
            </a:lvl1pPr>
            <a:lvl2pPr indent="0" lvl="1" marL="0" rtl="0" algn="r">
              <a:spcBef>
                <a:spcPts val="0"/>
              </a:spcBef>
              <a:buNone/>
              <a:defRPr/>
            </a:lvl2pPr>
            <a:lvl3pPr indent="0" lvl="2" marL="0" rtl="0" algn="r">
              <a:spcBef>
                <a:spcPts val="0"/>
              </a:spcBef>
              <a:buNone/>
              <a:defRPr/>
            </a:lvl3pPr>
            <a:lvl4pPr indent="0" lvl="3" marL="0" rtl="0" algn="r">
              <a:spcBef>
                <a:spcPts val="0"/>
              </a:spcBef>
              <a:buNone/>
              <a:defRPr/>
            </a:lvl4pPr>
            <a:lvl5pPr indent="0" lvl="4" marL="0" rtl="0" algn="r">
              <a:spcBef>
                <a:spcPts val="0"/>
              </a:spcBef>
              <a:buNone/>
              <a:defRPr/>
            </a:lvl5pPr>
            <a:lvl6pPr indent="0" lvl="5" marL="0" rtl="0" algn="r">
              <a:spcBef>
                <a:spcPts val="0"/>
              </a:spcBef>
              <a:buNone/>
              <a:defRPr/>
            </a:lvl6pPr>
            <a:lvl7pPr indent="0" lvl="6" marL="0" rtl="0" algn="r">
              <a:spcBef>
                <a:spcPts val="0"/>
              </a:spcBef>
              <a:buNone/>
              <a:defRPr/>
            </a:lvl7pPr>
            <a:lvl8pPr indent="0" lvl="7" marL="0" rtl="0" algn="r">
              <a:spcBef>
                <a:spcPts val="0"/>
              </a:spcBef>
              <a:buNone/>
              <a:defRPr/>
            </a:lvl8pPr>
            <a:lvl9pPr indent="0" lvl="8" marL="0" rt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g22602f644fc_0_139"/>
          <p:cNvSpPr txBox="1"/>
          <p:nvPr>
            <p:ph type="title"/>
          </p:nvPr>
        </p:nvSpPr>
        <p:spPr>
          <a:xfrm>
            <a:off x="415600" y="2867800"/>
            <a:ext cx="11360700" cy="1122300"/>
          </a:xfrm>
          <a:prstGeom prst="rect">
            <a:avLst/>
          </a:prstGeom>
        </p:spPr>
        <p:txBody>
          <a:bodyPr anchorCtr="0" anchor="ctr" bIns="121900" lIns="121900" spcFirstLastPara="1" rIns="121900" wrap="square" tIns="1219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19" name="Google Shape;19;g22602f644fc_0_139"/>
          <p:cNvSpPr txBox="1"/>
          <p:nvPr>
            <p:ph idx="12" type="sldNum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</p:spPr>
        <p:txBody>
          <a:bodyPr anchorCtr="0" anchor="ctr" bIns="121900" lIns="121900" spcFirstLastPara="1" rIns="121900" wrap="square" tIns="12190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g22602f644fc_0_142"/>
          <p:cNvSpPr txBox="1"/>
          <p:nvPr>
            <p:ph type="title"/>
          </p:nvPr>
        </p:nvSpPr>
        <p:spPr>
          <a:xfrm>
            <a:off x="415600" y="593367"/>
            <a:ext cx="11360700" cy="763500"/>
          </a:xfrm>
          <a:prstGeom prst="rect">
            <a:avLst/>
          </a:prstGeom>
        </p:spPr>
        <p:txBody>
          <a:bodyPr anchorCtr="0" anchor="t" bIns="121900" lIns="121900" spcFirstLastPara="1" rIns="121900" wrap="square" tIns="12190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9pPr>
          </a:lstStyle>
          <a:p/>
        </p:txBody>
      </p:sp>
      <p:sp>
        <p:nvSpPr>
          <p:cNvPr id="22" name="Google Shape;22;g22602f644fc_0_142"/>
          <p:cNvSpPr txBox="1"/>
          <p:nvPr>
            <p:ph idx="1" type="body"/>
          </p:nvPr>
        </p:nvSpPr>
        <p:spPr>
          <a:xfrm>
            <a:off x="415600" y="1536633"/>
            <a:ext cx="11360700" cy="4555200"/>
          </a:xfrm>
          <a:prstGeom prst="rect">
            <a:avLst/>
          </a:prstGeom>
        </p:spPr>
        <p:txBody>
          <a:bodyPr anchorCtr="0" anchor="t" bIns="121900" lIns="121900" spcFirstLastPara="1" rIns="121900" wrap="square" tIns="121900">
            <a:normAutofit/>
          </a:bodyPr>
          <a:lstStyle>
            <a:lvl1pPr indent="-381000" lvl="0" marL="457200">
              <a:spcBef>
                <a:spcPts val="0"/>
              </a:spcBef>
              <a:spcAft>
                <a:spcPts val="0"/>
              </a:spcAft>
              <a:buSzPts val="2400"/>
              <a:buChar char="●"/>
              <a:defRPr/>
            </a:lvl1pPr>
            <a:lvl2pPr indent="-349250" lvl="1" marL="914400">
              <a:spcBef>
                <a:spcPts val="0"/>
              </a:spcBef>
              <a:spcAft>
                <a:spcPts val="0"/>
              </a:spcAft>
              <a:buSzPts val="1900"/>
              <a:buChar char="○"/>
              <a:defRPr/>
            </a:lvl2pPr>
            <a:lvl3pPr indent="-349250" lvl="2" marL="1371600">
              <a:spcBef>
                <a:spcPts val="0"/>
              </a:spcBef>
              <a:spcAft>
                <a:spcPts val="0"/>
              </a:spcAft>
              <a:buSzPts val="1900"/>
              <a:buChar char="■"/>
              <a:defRPr/>
            </a:lvl3pPr>
            <a:lvl4pPr indent="-349250" lvl="3" marL="1828800">
              <a:spcBef>
                <a:spcPts val="0"/>
              </a:spcBef>
              <a:spcAft>
                <a:spcPts val="0"/>
              </a:spcAft>
              <a:buSzPts val="1900"/>
              <a:buChar char="●"/>
              <a:defRPr/>
            </a:lvl4pPr>
            <a:lvl5pPr indent="-349250" lvl="4" marL="2286000">
              <a:spcBef>
                <a:spcPts val="0"/>
              </a:spcBef>
              <a:spcAft>
                <a:spcPts val="0"/>
              </a:spcAft>
              <a:buSzPts val="1900"/>
              <a:buChar char="○"/>
              <a:defRPr/>
            </a:lvl5pPr>
            <a:lvl6pPr indent="-349250" lvl="5" marL="2743200">
              <a:spcBef>
                <a:spcPts val="0"/>
              </a:spcBef>
              <a:spcAft>
                <a:spcPts val="0"/>
              </a:spcAft>
              <a:buSzPts val="1900"/>
              <a:buChar char="■"/>
              <a:defRPr/>
            </a:lvl6pPr>
            <a:lvl7pPr indent="-349250" lvl="6" marL="3200400">
              <a:spcBef>
                <a:spcPts val="0"/>
              </a:spcBef>
              <a:spcAft>
                <a:spcPts val="0"/>
              </a:spcAft>
              <a:buSzPts val="1900"/>
              <a:buChar char="●"/>
              <a:defRPr/>
            </a:lvl7pPr>
            <a:lvl8pPr indent="-349250" lvl="7" marL="3657600">
              <a:spcBef>
                <a:spcPts val="0"/>
              </a:spcBef>
              <a:spcAft>
                <a:spcPts val="0"/>
              </a:spcAft>
              <a:buSzPts val="1900"/>
              <a:buChar char="○"/>
              <a:defRPr/>
            </a:lvl8pPr>
            <a:lvl9pPr indent="-349250" lvl="8" marL="4114800">
              <a:spcBef>
                <a:spcPts val="0"/>
              </a:spcBef>
              <a:spcAft>
                <a:spcPts val="0"/>
              </a:spcAft>
              <a:buSzPts val="1900"/>
              <a:buChar char="■"/>
              <a:defRPr/>
            </a:lvl9pPr>
          </a:lstStyle>
          <a:p/>
        </p:txBody>
      </p:sp>
      <p:sp>
        <p:nvSpPr>
          <p:cNvPr id="23" name="Google Shape;23;g22602f644fc_0_142"/>
          <p:cNvSpPr txBox="1"/>
          <p:nvPr>
            <p:ph idx="12" type="sldNum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</p:spPr>
        <p:txBody>
          <a:bodyPr anchorCtr="0" anchor="ctr" bIns="121900" lIns="121900" spcFirstLastPara="1" rIns="121900" wrap="square" tIns="12190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4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g22602f644fc_0_146"/>
          <p:cNvSpPr txBox="1"/>
          <p:nvPr>
            <p:ph type="title"/>
          </p:nvPr>
        </p:nvSpPr>
        <p:spPr>
          <a:xfrm>
            <a:off x="415600" y="593367"/>
            <a:ext cx="11360700" cy="763500"/>
          </a:xfrm>
          <a:prstGeom prst="rect">
            <a:avLst/>
          </a:prstGeom>
        </p:spPr>
        <p:txBody>
          <a:bodyPr anchorCtr="0" anchor="t" bIns="121900" lIns="121900" spcFirstLastPara="1" rIns="121900" wrap="square" tIns="12190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9pPr>
          </a:lstStyle>
          <a:p/>
        </p:txBody>
      </p:sp>
      <p:sp>
        <p:nvSpPr>
          <p:cNvPr id="26" name="Google Shape;26;g22602f644fc_0_146"/>
          <p:cNvSpPr txBox="1"/>
          <p:nvPr>
            <p:ph idx="1" type="body"/>
          </p:nvPr>
        </p:nvSpPr>
        <p:spPr>
          <a:xfrm>
            <a:off x="415600" y="1536633"/>
            <a:ext cx="5333100" cy="4555200"/>
          </a:xfrm>
          <a:prstGeom prst="rect">
            <a:avLst/>
          </a:prstGeom>
        </p:spPr>
        <p:txBody>
          <a:bodyPr anchorCtr="0" anchor="t" bIns="121900" lIns="121900" spcFirstLastPara="1" rIns="121900" wrap="square" tIns="121900">
            <a:normAutofit/>
          </a:bodyPr>
          <a:lstStyle>
            <a:lvl1pPr indent="-349250" lvl="0" marL="457200">
              <a:spcBef>
                <a:spcPts val="0"/>
              </a:spcBef>
              <a:spcAft>
                <a:spcPts val="0"/>
              </a:spcAft>
              <a:buSzPts val="1900"/>
              <a:buChar char="●"/>
              <a:defRPr sz="1900"/>
            </a:lvl1pPr>
            <a:lvl2pPr indent="-330200" lvl="1" marL="914400"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2pPr>
            <a:lvl3pPr indent="-330200" lvl="2" marL="1371600"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3pPr>
            <a:lvl4pPr indent="-330200" lvl="3" marL="182880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4pPr>
            <a:lvl5pPr indent="-330200" lvl="4" marL="2286000"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5pPr>
            <a:lvl6pPr indent="-330200" lvl="5" marL="2743200"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6pPr>
            <a:lvl7pPr indent="-330200" lvl="6" marL="320040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7pPr>
            <a:lvl8pPr indent="-330200" lvl="7" marL="3657600"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8pPr>
            <a:lvl9pPr indent="-330200" lvl="8" marL="4114800"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9pPr>
          </a:lstStyle>
          <a:p/>
        </p:txBody>
      </p:sp>
      <p:sp>
        <p:nvSpPr>
          <p:cNvPr id="27" name="Google Shape;27;g22602f644fc_0_146"/>
          <p:cNvSpPr txBox="1"/>
          <p:nvPr>
            <p:ph idx="2" type="body"/>
          </p:nvPr>
        </p:nvSpPr>
        <p:spPr>
          <a:xfrm>
            <a:off x="6443200" y="1536633"/>
            <a:ext cx="5333100" cy="4555200"/>
          </a:xfrm>
          <a:prstGeom prst="rect">
            <a:avLst/>
          </a:prstGeom>
        </p:spPr>
        <p:txBody>
          <a:bodyPr anchorCtr="0" anchor="t" bIns="121900" lIns="121900" spcFirstLastPara="1" rIns="121900" wrap="square" tIns="121900">
            <a:normAutofit/>
          </a:bodyPr>
          <a:lstStyle>
            <a:lvl1pPr indent="-349250" lvl="0" marL="457200">
              <a:spcBef>
                <a:spcPts val="0"/>
              </a:spcBef>
              <a:spcAft>
                <a:spcPts val="0"/>
              </a:spcAft>
              <a:buSzPts val="1900"/>
              <a:buChar char="●"/>
              <a:defRPr sz="1900"/>
            </a:lvl1pPr>
            <a:lvl2pPr indent="-330200" lvl="1" marL="914400"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2pPr>
            <a:lvl3pPr indent="-330200" lvl="2" marL="1371600"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3pPr>
            <a:lvl4pPr indent="-330200" lvl="3" marL="182880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4pPr>
            <a:lvl5pPr indent="-330200" lvl="4" marL="2286000"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5pPr>
            <a:lvl6pPr indent="-330200" lvl="5" marL="2743200"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6pPr>
            <a:lvl7pPr indent="-330200" lvl="6" marL="320040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7pPr>
            <a:lvl8pPr indent="-330200" lvl="7" marL="3657600"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8pPr>
            <a:lvl9pPr indent="-330200" lvl="8" marL="4114800"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9pPr>
          </a:lstStyle>
          <a:p/>
        </p:txBody>
      </p:sp>
      <p:sp>
        <p:nvSpPr>
          <p:cNvPr id="28" name="Google Shape;28;g22602f644fc_0_146"/>
          <p:cNvSpPr txBox="1"/>
          <p:nvPr>
            <p:ph idx="12" type="sldNum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</p:spPr>
        <p:txBody>
          <a:bodyPr anchorCtr="0" anchor="ctr" bIns="121900" lIns="121900" spcFirstLastPara="1" rIns="121900" wrap="square" tIns="12190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g22602f644fc_0_151"/>
          <p:cNvSpPr txBox="1"/>
          <p:nvPr>
            <p:ph type="title"/>
          </p:nvPr>
        </p:nvSpPr>
        <p:spPr>
          <a:xfrm>
            <a:off x="415600" y="593367"/>
            <a:ext cx="11360700" cy="763500"/>
          </a:xfrm>
          <a:prstGeom prst="rect">
            <a:avLst/>
          </a:prstGeom>
        </p:spPr>
        <p:txBody>
          <a:bodyPr anchorCtr="0" anchor="t" bIns="121900" lIns="121900" spcFirstLastPara="1" rIns="121900" wrap="square" tIns="12190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9pPr>
          </a:lstStyle>
          <a:p/>
        </p:txBody>
      </p:sp>
      <p:sp>
        <p:nvSpPr>
          <p:cNvPr id="31" name="Google Shape;31;g22602f644fc_0_151"/>
          <p:cNvSpPr txBox="1"/>
          <p:nvPr>
            <p:ph idx="12" type="sldNum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</p:spPr>
        <p:txBody>
          <a:bodyPr anchorCtr="0" anchor="ctr" bIns="121900" lIns="121900" spcFirstLastPara="1" rIns="121900" wrap="square" tIns="12190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g22602f644fc_0_154"/>
          <p:cNvSpPr txBox="1"/>
          <p:nvPr>
            <p:ph type="title"/>
          </p:nvPr>
        </p:nvSpPr>
        <p:spPr>
          <a:xfrm>
            <a:off x="415600" y="740800"/>
            <a:ext cx="3744000" cy="1007700"/>
          </a:xfrm>
          <a:prstGeom prst="rect">
            <a:avLst/>
          </a:prstGeom>
        </p:spPr>
        <p:txBody>
          <a:bodyPr anchorCtr="0" anchor="b" bIns="121900" lIns="121900" spcFirstLastPara="1" rIns="121900" wrap="square" tIns="12190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2pPr>
            <a:lvl3pPr lvl="2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3pPr>
            <a:lvl4pPr lvl="3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4pPr>
            <a:lvl5pPr lvl="4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5pPr>
            <a:lvl6pPr lvl="5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6pPr>
            <a:lvl7pPr lvl="6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7pPr>
            <a:lvl8pPr lvl="7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8pPr>
            <a:lvl9pPr lvl="8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9pPr>
          </a:lstStyle>
          <a:p/>
        </p:txBody>
      </p:sp>
      <p:sp>
        <p:nvSpPr>
          <p:cNvPr id="34" name="Google Shape;34;g22602f644fc_0_154"/>
          <p:cNvSpPr txBox="1"/>
          <p:nvPr>
            <p:ph idx="1" type="body"/>
          </p:nvPr>
        </p:nvSpPr>
        <p:spPr>
          <a:xfrm>
            <a:off x="415600" y="1852800"/>
            <a:ext cx="3744000" cy="4239300"/>
          </a:xfrm>
          <a:prstGeom prst="rect">
            <a:avLst/>
          </a:prstGeom>
        </p:spPr>
        <p:txBody>
          <a:bodyPr anchorCtr="0" anchor="t" bIns="121900" lIns="121900" spcFirstLastPara="1" rIns="121900" wrap="square" tIns="121900">
            <a:normAutofit/>
          </a:bodyPr>
          <a:lstStyle>
            <a:lvl1pPr indent="-330200" lvl="0" marL="45720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indent="-330200" lvl="1" marL="914400"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2pPr>
            <a:lvl3pPr indent="-330200" lvl="2" marL="1371600"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3pPr>
            <a:lvl4pPr indent="-330200" lvl="3" marL="182880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4pPr>
            <a:lvl5pPr indent="-330200" lvl="4" marL="2286000"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5pPr>
            <a:lvl6pPr indent="-330200" lvl="5" marL="2743200"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6pPr>
            <a:lvl7pPr indent="-330200" lvl="6" marL="320040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7pPr>
            <a:lvl8pPr indent="-330200" lvl="7" marL="3657600"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8pPr>
            <a:lvl9pPr indent="-330200" lvl="8" marL="4114800"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9pPr>
          </a:lstStyle>
          <a:p/>
        </p:txBody>
      </p:sp>
      <p:sp>
        <p:nvSpPr>
          <p:cNvPr id="35" name="Google Shape;35;g22602f644fc_0_154"/>
          <p:cNvSpPr txBox="1"/>
          <p:nvPr>
            <p:ph idx="12" type="sldNum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</p:spPr>
        <p:txBody>
          <a:bodyPr anchorCtr="0" anchor="ctr" bIns="121900" lIns="121900" spcFirstLastPara="1" rIns="121900" wrap="square" tIns="12190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g22602f644fc_0_158"/>
          <p:cNvSpPr txBox="1"/>
          <p:nvPr>
            <p:ph type="title"/>
          </p:nvPr>
        </p:nvSpPr>
        <p:spPr>
          <a:xfrm>
            <a:off x="653667" y="600200"/>
            <a:ext cx="8490300" cy="5454300"/>
          </a:xfrm>
          <a:prstGeom prst="rect">
            <a:avLst/>
          </a:prstGeom>
        </p:spPr>
        <p:txBody>
          <a:bodyPr anchorCtr="0" anchor="ctr" bIns="121900" lIns="121900" spcFirstLastPara="1" rIns="121900" wrap="square" tIns="12190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1pPr>
            <a:lvl2pPr lvl="1"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2pPr>
            <a:lvl3pPr lvl="2"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3pPr>
            <a:lvl4pPr lvl="3"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4pPr>
            <a:lvl5pPr lvl="4"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5pPr>
            <a:lvl6pPr lvl="5"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6pPr>
            <a:lvl7pPr lvl="6"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7pPr>
            <a:lvl8pPr lvl="7"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8pPr>
            <a:lvl9pPr lvl="8"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9pPr>
          </a:lstStyle>
          <a:p/>
        </p:txBody>
      </p:sp>
      <p:sp>
        <p:nvSpPr>
          <p:cNvPr id="38" name="Google Shape;38;g22602f644fc_0_158"/>
          <p:cNvSpPr txBox="1"/>
          <p:nvPr>
            <p:ph idx="12" type="sldNum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</p:spPr>
        <p:txBody>
          <a:bodyPr anchorCtr="0" anchor="ctr" bIns="121900" lIns="121900" spcFirstLastPara="1" rIns="121900" wrap="square" tIns="12190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9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g22602f644fc_0_161"/>
          <p:cNvSpPr/>
          <p:nvPr/>
        </p:nvSpPr>
        <p:spPr>
          <a:xfrm>
            <a:off x="6096000" y="-167"/>
            <a:ext cx="6096000" cy="685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121900" lIns="121900" spcFirstLastPara="1" rIns="121900" wrap="square" tIns="1219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1" name="Google Shape;41;g22602f644fc_0_161"/>
          <p:cNvSpPr txBox="1"/>
          <p:nvPr>
            <p:ph type="title"/>
          </p:nvPr>
        </p:nvSpPr>
        <p:spPr>
          <a:xfrm>
            <a:off x="354000" y="1644233"/>
            <a:ext cx="5393700" cy="1976400"/>
          </a:xfrm>
          <a:prstGeom prst="rect">
            <a:avLst/>
          </a:prstGeom>
        </p:spPr>
        <p:txBody>
          <a:bodyPr anchorCtr="0" anchor="b" bIns="121900" lIns="121900" spcFirstLastPara="1" rIns="121900" wrap="square" tIns="1219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1pPr>
            <a:lvl2pPr lvl="1" algn="ctr"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2pPr>
            <a:lvl3pPr lvl="2" algn="ctr"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3pPr>
            <a:lvl4pPr lvl="3" algn="ctr"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4pPr>
            <a:lvl5pPr lvl="4" algn="ctr"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5pPr>
            <a:lvl6pPr lvl="5" algn="ctr"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6pPr>
            <a:lvl7pPr lvl="6" algn="ctr"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7pPr>
            <a:lvl8pPr lvl="7" algn="ctr"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8pPr>
            <a:lvl9pPr lvl="8" algn="ctr"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9pPr>
          </a:lstStyle>
          <a:p/>
        </p:txBody>
      </p:sp>
      <p:sp>
        <p:nvSpPr>
          <p:cNvPr id="42" name="Google Shape;42;g22602f644fc_0_161"/>
          <p:cNvSpPr txBox="1"/>
          <p:nvPr>
            <p:ph idx="1" type="subTitle"/>
          </p:nvPr>
        </p:nvSpPr>
        <p:spPr>
          <a:xfrm>
            <a:off x="354000" y="3737433"/>
            <a:ext cx="5393700" cy="1646700"/>
          </a:xfrm>
          <a:prstGeom prst="rect">
            <a:avLst/>
          </a:prstGeom>
        </p:spPr>
        <p:txBody>
          <a:bodyPr anchorCtr="0" anchor="t" bIns="121900" lIns="121900" spcFirstLastPara="1" rIns="121900" wrap="square" tIns="12190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43" name="Google Shape;43;g22602f644fc_0_161"/>
          <p:cNvSpPr txBox="1"/>
          <p:nvPr>
            <p:ph idx="2" type="body"/>
          </p:nvPr>
        </p:nvSpPr>
        <p:spPr>
          <a:xfrm>
            <a:off x="6586000" y="965433"/>
            <a:ext cx="5115900" cy="4926900"/>
          </a:xfrm>
          <a:prstGeom prst="rect">
            <a:avLst/>
          </a:prstGeom>
        </p:spPr>
        <p:txBody>
          <a:bodyPr anchorCtr="0" anchor="ctr" bIns="121900" lIns="121900" spcFirstLastPara="1" rIns="121900" wrap="square" tIns="121900">
            <a:normAutofit/>
          </a:bodyPr>
          <a:lstStyle>
            <a:lvl1pPr indent="-381000" lvl="0" marL="457200">
              <a:spcBef>
                <a:spcPts val="0"/>
              </a:spcBef>
              <a:spcAft>
                <a:spcPts val="0"/>
              </a:spcAft>
              <a:buSzPts val="2400"/>
              <a:buChar char="●"/>
              <a:defRPr/>
            </a:lvl1pPr>
            <a:lvl2pPr indent="-349250" lvl="1" marL="914400">
              <a:spcBef>
                <a:spcPts val="0"/>
              </a:spcBef>
              <a:spcAft>
                <a:spcPts val="0"/>
              </a:spcAft>
              <a:buSzPts val="1900"/>
              <a:buChar char="○"/>
              <a:defRPr/>
            </a:lvl2pPr>
            <a:lvl3pPr indent="-349250" lvl="2" marL="1371600">
              <a:spcBef>
                <a:spcPts val="0"/>
              </a:spcBef>
              <a:spcAft>
                <a:spcPts val="0"/>
              </a:spcAft>
              <a:buSzPts val="1900"/>
              <a:buChar char="■"/>
              <a:defRPr/>
            </a:lvl3pPr>
            <a:lvl4pPr indent="-349250" lvl="3" marL="1828800">
              <a:spcBef>
                <a:spcPts val="0"/>
              </a:spcBef>
              <a:spcAft>
                <a:spcPts val="0"/>
              </a:spcAft>
              <a:buSzPts val="1900"/>
              <a:buChar char="●"/>
              <a:defRPr/>
            </a:lvl4pPr>
            <a:lvl5pPr indent="-349250" lvl="4" marL="2286000">
              <a:spcBef>
                <a:spcPts val="0"/>
              </a:spcBef>
              <a:spcAft>
                <a:spcPts val="0"/>
              </a:spcAft>
              <a:buSzPts val="1900"/>
              <a:buChar char="○"/>
              <a:defRPr/>
            </a:lvl5pPr>
            <a:lvl6pPr indent="-349250" lvl="5" marL="2743200">
              <a:spcBef>
                <a:spcPts val="0"/>
              </a:spcBef>
              <a:spcAft>
                <a:spcPts val="0"/>
              </a:spcAft>
              <a:buSzPts val="1900"/>
              <a:buChar char="■"/>
              <a:defRPr/>
            </a:lvl6pPr>
            <a:lvl7pPr indent="-349250" lvl="6" marL="3200400">
              <a:spcBef>
                <a:spcPts val="0"/>
              </a:spcBef>
              <a:spcAft>
                <a:spcPts val="0"/>
              </a:spcAft>
              <a:buSzPts val="1900"/>
              <a:buChar char="●"/>
              <a:defRPr/>
            </a:lvl7pPr>
            <a:lvl8pPr indent="-349250" lvl="7" marL="3657600">
              <a:spcBef>
                <a:spcPts val="0"/>
              </a:spcBef>
              <a:spcAft>
                <a:spcPts val="0"/>
              </a:spcAft>
              <a:buSzPts val="1900"/>
              <a:buChar char="○"/>
              <a:defRPr/>
            </a:lvl8pPr>
            <a:lvl9pPr indent="-349250" lvl="8" marL="4114800">
              <a:spcBef>
                <a:spcPts val="0"/>
              </a:spcBef>
              <a:spcAft>
                <a:spcPts val="0"/>
              </a:spcAft>
              <a:buSzPts val="1900"/>
              <a:buChar char="■"/>
              <a:defRPr/>
            </a:lvl9pPr>
          </a:lstStyle>
          <a:p/>
        </p:txBody>
      </p:sp>
      <p:sp>
        <p:nvSpPr>
          <p:cNvPr id="44" name="Google Shape;44;g22602f644fc_0_161"/>
          <p:cNvSpPr txBox="1"/>
          <p:nvPr>
            <p:ph idx="12" type="sldNum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</p:spPr>
        <p:txBody>
          <a:bodyPr anchorCtr="0" anchor="ctr" bIns="121900" lIns="121900" spcFirstLastPara="1" rIns="121900" wrap="square" tIns="12190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g22602f644fc_0_167"/>
          <p:cNvSpPr txBox="1"/>
          <p:nvPr>
            <p:ph idx="1" type="body"/>
          </p:nvPr>
        </p:nvSpPr>
        <p:spPr>
          <a:xfrm>
            <a:off x="415600" y="5640767"/>
            <a:ext cx="7998300" cy="806700"/>
          </a:xfrm>
          <a:prstGeom prst="rect">
            <a:avLst/>
          </a:prstGeom>
        </p:spPr>
        <p:txBody>
          <a:bodyPr anchorCtr="0" anchor="ctr" bIns="121900" lIns="121900" spcFirstLastPara="1" rIns="121900" wrap="square" tIns="121900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</a:lstStyle>
          <a:p/>
        </p:txBody>
      </p:sp>
      <p:sp>
        <p:nvSpPr>
          <p:cNvPr id="47" name="Google Shape;47;g22602f644fc_0_167"/>
          <p:cNvSpPr txBox="1"/>
          <p:nvPr>
            <p:ph idx="12" type="sldNum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</p:spPr>
        <p:txBody>
          <a:bodyPr anchorCtr="0" anchor="ctr" bIns="121900" lIns="121900" spcFirstLastPara="1" rIns="121900" wrap="square" tIns="12190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g22602f644fc_0_131"/>
          <p:cNvSpPr txBox="1"/>
          <p:nvPr>
            <p:ph type="title"/>
          </p:nvPr>
        </p:nvSpPr>
        <p:spPr>
          <a:xfrm>
            <a:off x="415600" y="593367"/>
            <a:ext cx="11360700" cy="7635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None/>
              <a:defRPr sz="37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None/>
              <a:defRPr sz="37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None/>
              <a:defRPr sz="37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None/>
              <a:defRPr sz="37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None/>
              <a:defRPr sz="37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None/>
              <a:defRPr sz="37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None/>
              <a:defRPr sz="37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None/>
              <a:defRPr sz="37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None/>
              <a:defRPr sz="37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" name="Google Shape;11;g22602f644fc_0_131"/>
          <p:cNvSpPr txBox="1"/>
          <p:nvPr>
            <p:ph idx="1" type="body"/>
          </p:nvPr>
        </p:nvSpPr>
        <p:spPr>
          <a:xfrm>
            <a:off x="415600" y="1536633"/>
            <a:ext cx="11360700" cy="45552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rmAutofit/>
          </a:bodyPr>
          <a:lstStyle>
            <a:lvl1pPr indent="-3810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Char char="●"/>
              <a:defRPr sz="2400">
                <a:solidFill>
                  <a:schemeClr val="dk2"/>
                </a:solidFill>
              </a:defRPr>
            </a:lvl1pPr>
            <a:lvl2pPr indent="-34925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900"/>
              <a:buChar char="○"/>
              <a:defRPr sz="1900">
                <a:solidFill>
                  <a:schemeClr val="dk2"/>
                </a:solidFill>
              </a:defRPr>
            </a:lvl2pPr>
            <a:lvl3pPr indent="-34925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900"/>
              <a:buChar char="■"/>
              <a:defRPr sz="1900">
                <a:solidFill>
                  <a:schemeClr val="dk2"/>
                </a:solidFill>
              </a:defRPr>
            </a:lvl3pPr>
            <a:lvl4pPr indent="-34925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900"/>
              <a:buChar char="●"/>
              <a:defRPr sz="1900">
                <a:solidFill>
                  <a:schemeClr val="dk2"/>
                </a:solidFill>
              </a:defRPr>
            </a:lvl4pPr>
            <a:lvl5pPr indent="-34925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900"/>
              <a:buChar char="○"/>
              <a:defRPr sz="1900">
                <a:solidFill>
                  <a:schemeClr val="dk2"/>
                </a:solidFill>
              </a:defRPr>
            </a:lvl5pPr>
            <a:lvl6pPr indent="-34925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900"/>
              <a:buChar char="■"/>
              <a:defRPr sz="1900">
                <a:solidFill>
                  <a:schemeClr val="dk2"/>
                </a:solidFill>
              </a:defRPr>
            </a:lvl6pPr>
            <a:lvl7pPr indent="-34925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900"/>
              <a:buChar char="●"/>
              <a:defRPr sz="1900">
                <a:solidFill>
                  <a:schemeClr val="dk2"/>
                </a:solidFill>
              </a:defRPr>
            </a:lvl7pPr>
            <a:lvl8pPr indent="-34925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900"/>
              <a:buChar char="○"/>
              <a:defRPr sz="1900">
                <a:solidFill>
                  <a:schemeClr val="dk2"/>
                </a:solidFill>
              </a:defRPr>
            </a:lvl8pPr>
            <a:lvl9pPr indent="-34925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900"/>
              <a:buChar char="■"/>
              <a:defRPr sz="1900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12" name="Google Shape;12;g22602f644fc_0_131"/>
          <p:cNvSpPr txBox="1"/>
          <p:nvPr>
            <p:ph idx="12" type="sldNum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21900" lIns="121900" spcFirstLastPara="1" rIns="121900" wrap="square" tIns="121900">
            <a:normAutofit/>
          </a:bodyPr>
          <a:lstStyle>
            <a:lvl1pPr lvl="0" algn="r">
              <a:buNone/>
              <a:defRPr sz="1300">
                <a:solidFill>
                  <a:schemeClr val="dk2"/>
                </a:solidFill>
              </a:defRPr>
            </a:lvl1pPr>
            <a:lvl2pPr lvl="1" algn="r">
              <a:buNone/>
              <a:defRPr sz="1300">
                <a:solidFill>
                  <a:schemeClr val="dk2"/>
                </a:solidFill>
              </a:defRPr>
            </a:lvl2pPr>
            <a:lvl3pPr lvl="2" algn="r">
              <a:buNone/>
              <a:defRPr sz="1300">
                <a:solidFill>
                  <a:schemeClr val="dk2"/>
                </a:solidFill>
              </a:defRPr>
            </a:lvl3pPr>
            <a:lvl4pPr lvl="3" algn="r">
              <a:buNone/>
              <a:defRPr sz="1300">
                <a:solidFill>
                  <a:schemeClr val="dk2"/>
                </a:solidFill>
              </a:defRPr>
            </a:lvl4pPr>
            <a:lvl5pPr lvl="4" algn="r">
              <a:buNone/>
              <a:defRPr sz="1300">
                <a:solidFill>
                  <a:schemeClr val="dk2"/>
                </a:solidFill>
              </a:defRPr>
            </a:lvl5pPr>
            <a:lvl6pPr lvl="5" algn="r">
              <a:buNone/>
              <a:defRPr sz="1300">
                <a:solidFill>
                  <a:schemeClr val="dk2"/>
                </a:solidFill>
              </a:defRPr>
            </a:lvl6pPr>
            <a:lvl7pPr lvl="6" algn="r">
              <a:buNone/>
              <a:defRPr sz="1300">
                <a:solidFill>
                  <a:schemeClr val="dk2"/>
                </a:solidFill>
              </a:defRPr>
            </a:lvl7pPr>
            <a:lvl8pPr lvl="7" algn="r">
              <a:buNone/>
              <a:defRPr sz="1300">
                <a:solidFill>
                  <a:schemeClr val="dk2"/>
                </a:solidFill>
              </a:defRPr>
            </a:lvl8pPr>
            <a:lvl9pPr lvl="8" algn="r">
              <a:buNone/>
              <a:defRPr sz="13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jp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6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2.png"/><Relationship Id="rId4" Type="http://schemas.openxmlformats.org/officeDocument/2006/relationships/image" Target="../media/image4.jp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.png"/><Relationship Id="rId4" Type="http://schemas.openxmlformats.org/officeDocument/2006/relationships/image" Target="../media/image13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.png"/><Relationship Id="rId4" Type="http://schemas.openxmlformats.org/officeDocument/2006/relationships/image" Target="../media/image3.jp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.png"/><Relationship Id="rId4" Type="http://schemas.openxmlformats.org/officeDocument/2006/relationships/image" Target="../media/image5.jp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1.png"/><Relationship Id="rId4" Type="http://schemas.openxmlformats.org/officeDocument/2006/relationships/image" Target="../media/image6.jp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1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1.png"/><Relationship Id="rId4" Type="http://schemas.openxmlformats.org/officeDocument/2006/relationships/image" Target="../media/image10.jpg"/><Relationship Id="rId5" Type="http://schemas.openxmlformats.org/officeDocument/2006/relationships/image" Target="../media/image8.jp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1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1.png"/><Relationship Id="rId4" Type="http://schemas.openxmlformats.org/officeDocument/2006/relationships/image" Target="../media/image17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.pn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1.pn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21.pn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8.jp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9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.png"/><Relationship Id="rId4" Type="http://schemas.openxmlformats.org/officeDocument/2006/relationships/image" Target="../media/image22.png"/><Relationship Id="rId5" Type="http://schemas.openxmlformats.org/officeDocument/2006/relationships/image" Target="../media/image15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.png"/><Relationship Id="rId4" Type="http://schemas.openxmlformats.org/officeDocument/2006/relationships/image" Target="../media/image20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.png"/><Relationship Id="rId4" Type="http://schemas.openxmlformats.org/officeDocument/2006/relationships/image" Target="../media/image7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9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"/>
          <p:cNvSpPr txBox="1"/>
          <p:nvPr>
            <p:ph type="ctrTitle"/>
          </p:nvPr>
        </p:nvSpPr>
        <p:spPr>
          <a:xfrm>
            <a:off x="1524000" y="1122363"/>
            <a:ext cx="4233334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 fontScale="90000"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Calibri"/>
              <a:buNone/>
            </a:pPr>
            <a:r>
              <a:rPr lang="en-US" sz="4000"/>
              <a:t>Astrobee Localization and Collaborative Multi-Layered Mapping (A-LCMM)</a:t>
            </a:r>
            <a:endParaRPr/>
          </a:p>
        </p:txBody>
      </p:sp>
      <p:sp>
        <p:nvSpPr>
          <p:cNvPr id="66" name="Google Shape;66;p1"/>
          <p:cNvSpPr txBox="1"/>
          <p:nvPr>
            <p:ph idx="1" type="subTitle"/>
          </p:nvPr>
        </p:nvSpPr>
        <p:spPr>
          <a:xfrm>
            <a:off x="1524000" y="4025371"/>
            <a:ext cx="37465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</a:pPr>
            <a:r>
              <a:rPr lang="en-US" sz="1600"/>
              <a:t>Principal Investigator: Tom Zurales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</a:pPr>
            <a:r>
              <a:rPr lang="en-US" sz="1600"/>
              <a:t>Team: Xiao-Bao Bao, Jesse Dill, Ho Mah and Jose Cortez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</a:pPr>
            <a:r>
              <a:rPr lang="en-US" sz="1600"/>
              <a:t>Metis Technology Solutions, Inc.</a:t>
            </a:r>
            <a:endParaRPr/>
          </a:p>
        </p:txBody>
      </p:sp>
      <p:cxnSp>
        <p:nvCxnSpPr>
          <p:cNvPr id="67" name="Google Shape;67;p1"/>
          <p:cNvCxnSpPr/>
          <p:nvPr/>
        </p:nvCxnSpPr>
        <p:spPr>
          <a:xfrm>
            <a:off x="1520922" y="3720329"/>
            <a:ext cx="3659909" cy="5773"/>
          </a:xfrm>
          <a:prstGeom prst="straightConnector1">
            <a:avLst/>
          </a:prstGeom>
          <a:noFill/>
          <a:ln cap="flat" cmpd="sng" w="1905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</p:cxnSp>
      <p:pic>
        <p:nvPicPr>
          <p:cNvPr id="68" name="Google Shape;68;p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757334" y="619750"/>
            <a:ext cx="6129866" cy="620691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5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g22602f644fc_0_283"/>
          <p:cNvSpPr txBox="1"/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7" name="Google Shape;157;g22602f644fc_0_283"/>
          <p:cNvSpPr txBox="1"/>
          <p:nvPr>
            <p:ph idx="1" type="body"/>
          </p:nvPr>
        </p:nvSpPr>
        <p:spPr>
          <a:xfrm>
            <a:off x="838200" y="1825625"/>
            <a:ext cx="10515600" cy="43512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100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sp>
        <p:nvSpPr>
          <p:cNvPr id="158" name="Google Shape;158;g22602f644fc_0_283"/>
          <p:cNvSpPr txBox="1"/>
          <p:nvPr>
            <p:ph idx="12" type="sldNum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159" name="Google Shape;159;g22602f644fc_0_28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34600" y="820050"/>
            <a:ext cx="11722801" cy="52179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4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g22602f644fc_0_291"/>
          <p:cNvSpPr txBox="1"/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6" name="Google Shape;166;g22602f644fc_0_291"/>
          <p:cNvSpPr txBox="1"/>
          <p:nvPr>
            <p:ph idx="1" type="body"/>
          </p:nvPr>
        </p:nvSpPr>
        <p:spPr>
          <a:xfrm>
            <a:off x="838200" y="1825625"/>
            <a:ext cx="10515600" cy="43512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100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sp>
        <p:nvSpPr>
          <p:cNvPr id="167" name="Google Shape;167;g22602f644fc_0_291"/>
          <p:cNvSpPr txBox="1"/>
          <p:nvPr>
            <p:ph idx="12" type="sldNum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168" name="Google Shape;168;g22602f644fc_0_29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03604" y="0"/>
            <a:ext cx="5344093" cy="68580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69" name="Google Shape;169;g22602f644fc_0_29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772115" y="0"/>
            <a:ext cx="6207021" cy="68580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4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g22602f644fc_0_211"/>
          <p:cNvSpPr txBox="1"/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Our last 6 months - Improvements to Collaborative SLAM</a:t>
            </a:r>
            <a:endParaRPr/>
          </a:p>
        </p:txBody>
      </p:sp>
      <p:sp>
        <p:nvSpPr>
          <p:cNvPr id="176" name="Google Shape;176;g22602f644fc_0_211"/>
          <p:cNvSpPr txBox="1"/>
          <p:nvPr>
            <p:ph idx="1" type="body"/>
          </p:nvPr>
        </p:nvSpPr>
        <p:spPr>
          <a:xfrm>
            <a:off x="838200" y="1825625"/>
            <a:ext cx="5288700" cy="43512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42900" lvl="0" marL="457200" rtl="0" algn="l"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</a:pPr>
            <a:r>
              <a:rPr lang="en-US"/>
              <a:t>Multiple maps per client</a:t>
            </a:r>
            <a:endParaRPr/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○"/>
            </a:pPr>
            <a:r>
              <a:rPr lang="en-US"/>
              <a:t>Original system could only handle one map per client</a:t>
            </a:r>
            <a:endParaRPr/>
          </a:p>
          <a:p>
            <a:pPr indent="-342900" lvl="2" marL="137160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■"/>
            </a:pPr>
            <a:r>
              <a:rPr lang="en-US"/>
              <a:t>Loss of tracking was fatal to the system</a:t>
            </a:r>
            <a:endParaRPr/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○"/>
            </a:pPr>
            <a:r>
              <a:rPr lang="en-US"/>
              <a:t>Updated system is capable of continuing to map and relocalizing clients when able</a:t>
            </a:r>
            <a:endParaRPr/>
          </a:p>
          <a:p>
            <a:pPr indent="-342900" lvl="2" marL="137160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■"/>
            </a:pPr>
            <a:r>
              <a:rPr lang="en-US"/>
              <a:t>Improves system robustness and allows for more complicated environments to be mapped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</a:pPr>
            <a:r>
              <a:rPr lang="en-US"/>
              <a:t>Performance validation on Raspberry Pi</a:t>
            </a:r>
            <a:endParaRPr/>
          </a:p>
          <a:p>
            <a:pPr indent="0" lvl="0" marL="91440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sp>
        <p:nvSpPr>
          <p:cNvPr id="177" name="Google Shape;177;g22602f644fc_0_211"/>
          <p:cNvSpPr txBox="1"/>
          <p:nvPr>
            <p:ph idx="12" type="sldNum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3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3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Logo&#10;&#10;Description automatically generated" id="178" name="Google Shape;178;g22602f644fc_0_21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049000" y="104511"/>
            <a:ext cx="1037167" cy="8191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9" name="Google Shape;179;g22602f644fc_0_21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316325" y="1417500"/>
            <a:ext cx="4947920" cy="47593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4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Google Shape;185;g22602f644fc_0_64"/>
          <p:cNvSpPr txBox="1"/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Facility Overview</a:t>
            </a:r>
            <a:endParaRPr/>
          </a:p>
        </p:txBody>
      </p:sp>
      <p:sp>
        <p:nvSpPr>
          <p:cNvPr id="186" name="Google Shape;186;g22602f644fc_0_64"/>
          <p:cNvSpPr txBox="1"/>
          <p:nvPr>
            <p:ph idx="1" type="body"/>
          </p:nvPr>
        </p:nvSpPr>
        <p:spPr>
          <a:xfrm>
            <a:off x="838200" y="1825625"/>
            <a:ext cx="5278800" cy="43512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42900" lvl="0" marL="457200" rtl="0" algn="l"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</a:pPr>
            <a:r>
              <a:rPr lang="en-US"/>
              <a:t>80-20 aluminum </a:t>
            </a:r>
            <a:r>
              <a:rPr lang="en-US"/>
              <a:t>extrusion</a:t>
            </a:r>
            <a:r>
              <a:rPr lang="en-US"/>
              <a:t> corner shaped hallway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</a:pPr>
            <a:r>
              <a:rPr lang="en-US"/>
              <a:t>Walls made from poster boards repurposed from MGTF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</a:pPr>
            <a:r>
              <a:rPr lang="en-US"/>
              <a:t>Capabilities</a:t>
            </a:r>
            <a:endParaRPr/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○"/>
            </a:pPr>
            <a:r>
              <a:rPr lang="en-US"/>
              <a:t>Adjustable lighting system for testing in low light situations</a:t>
            </a:r>
            <a:endParaRPr/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○"/>
            </a:pPr>
            <a:r>
              <a:rPr lang="en-US"/>
              <a:t>Ground truth collected </a:t>
            </a:r>
            <a:r>
              <a:rPr lang="en-US"/>
              <a:t>with HTC Vive trackers and Valve Index base stations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</a:pPr>
            <a:r>
              <a:rPr lang="en-US"/>
              <a:t>Goal</a:t>
            </a:r>
            <a:endParaRPr/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○"/>
            </a:pPr>
            <a:r>
              <a:rPr lang="en-US"/>
              <a:t>To smooth the transition into the Granite Lab to make effective use of our time in the lab</a:t>
            </a:r>
            <a:endParaRPr/>
          </a:p>
        </p:txBody>
      </p:sp>
      <p:sp>
        <p:nvSpPr>
          <p:cNvPr id="187" name="Google Shape;187;g22602f644fc_0_64"/>
          <p:cNvSpPr txBox="1"/>
          <p:nvPr>
            <p:ph idx="12" type="sldNum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 sz="13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3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Logo&#10;&#10;Description automatically generated" id="188" name="Google Shape;188;g22602f644fc_0_6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049000" y="104511"/>
            <a:ext cx="1037167" cy="8191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9" name="Google Shape;189;g22602f644fc_0_6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269400" y="1587250"/>
            <a:ext cx="5450907" cy="43607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4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g22602f644fc_0_242"/>
          <p:cNvSpPr txBox="1"/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Facility Overview</a:t>
            </a:r>
            <a:endParaRPr/>
          </a:p>
        </p:txBody>
      </p:sp>
      <p:sp>
        <p:nvSpPr>
          <p:cNvPr id="196" name="Google Shape;196;g22602f644fc_0_242"/>
          <p:cNvSpPr txBox="1"/>
          <p:nvPr>
            <p:ph idx="1" type="body"/>
          </p:nvPr>
        </p:nvSpPr>
        <p:spPr>
          <a:xfrm>
            <a:off x="838200" y="1825625"/>
            <a:ext cx="5278800" cy="43512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42900" lvl="0" marL="457200" rtl="0" algn="l"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</a:pPr>
            <a:r>
              <a:rPr lang="en-US"/>
              <a:t>80-20 aluminum extrusion corner shaped hallway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</a:pPr>
            <a:r>
              <a:rPr lang="en-US"/>
              <a:t>Walls made from poster boards repurposed from MGTF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</a:pPr>
            <a:r>
              <a:rPr lang="en-US"/>
              <a:t>Capabilities</a:t>
            </a:r>
            <a:endParaRPr/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○"/>
            </a:pPr>
            <a:r>
              <a:rPr lang="en-US"/>
              <a:t>Adjustable lighting system for testing in low light situations</a:t>
            </a:r>
            <a:endParaRPr/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○"/>
            </a:pPr>
            <a:r>
              <a:rPr lang="en-US"/>
              <a:t>Ground truth collected with HTC Vive trackers and Valve Index base stations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</a:pPr>
            <a:r>
              <a:rPr lang="en-US"/>
              <a:t>Goal</a:t>
            </a:r>
            <a:endParaRPr/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○"/>
            </a:pPr>
            <a:r>
              <a:rPr lang="en-US"/>
              <a:t>To smooth the transition into the Granite Lab to make effective use of our time in the lab</a:t>
            </a:r>
            <a:endParaRPr/>
          </a:p>
        </p:txBody>
      </p:sp>
      <p:sp>
        <p:nvSpPr>
          <p:cNvPr id="197" name="Google Shape;197;g22602f644fc_0_242"/>
          <p:cNvSpPr txBox="1"/>
          <p:nvPr>
            <p:ph idx="12" type="sldNum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3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3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Logo&#10;&#10;Description automatically generated" id="198" name="Google Shape;198;g22602f644fc_0_24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049000" y="104511"/>
            <a:ext cx="1037167" cy="8191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99" name="Google Shape;199;g22602f644fc_0_242"/>
          <p:cNvPicPr preferRelativeResize="0"/>
          <p:nvPr/>
        </p:nvPicPr>
        <p:blipFill rotWithShape="1">
          <a:blip r:embed="rId4">
            <a:alphaModFix/>
          </a:blip>
          <a:srcRect b="0" l="14843" r="14843" t="0"/>
          <a:stretch/>
        </p:blipFill>
        <p:spPr>
          <a:xfrm>
            <a:off x="6269400" y="1587250"/>
            <a:ext cx="5450906" cy="43607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4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Google Shape;205;g22602f644fc_0_251"/>
          <p:cNvSpPr txBox="1"/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Facility Overview</a:t>
            </a:r>
            <a:endParaRPr/>
          </a:p>
        </p:txBody>
      </p:sp>
      <p:sp>
        <p:nvSpPr>
          <p:cNvPr id="206" name="Google Shape;206;g22602f644fc_0_251"/>
          <p:cNvSpPr txBox="1"/>
          <p:nvPr>
            <p:ph idx="1" type="body"/>
          </p:nvPr>
        </p:nvSpPr>
        <p:spPr>
          <a:xfrm>
            <a:off x="838200" y="1825625"/>
            <a:ext cx="5278800" cy="43512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42900" lvl="0" marL="457200" rtl="0" algn="l"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</a:pPr>
            <a:r>
              <a:rPr lang="en-US"/>
              <a:t>80-20 aluminum extrusion corner shaped hallway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</a:pPr>
            <a:r>
              <a:rPr lang="en-US"/>
              <a:t>Walls made from poster boards repurposed from MGTF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</a:pPr>
            <a:r>
              <a:rPr lang="en-US"/>
              <a:t>Capabilities</a:t>
            </a:r>
            <a:endParaRPr/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○"/>
            </a:pPr>
            <a:r>
              <a:rPr lang="en-US"/>
              <a:t>Adjustable lighting system for testing in low light situations</a:t>
            </a:r>
            <a:endParaRPr/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○"/>
            </a:pPr>
            <a:r>
              <a:rPr lang="en-US"/>
              <a:t>Ground truth collected with HTC Vive trackers and Valve Index base stations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</a:pPr>
            <a:r>
              <a:rPr lang="en-US"/>
              <a:t>Goal</a:t>
            </a:r>
            <a:endParaRPr/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○"/>
            </a:pPr>
            <a:r>
              <a:rPr lang="en-US"/>
              <a:t>To smooth the transition into the Granite Lab to make effective use of our time in the lab</a:t>
            </a:r>
            <a:endParaRPr/>
          </a:p>
        </p:txBody>
      </p:sp>
      <p:sp>
        <p:nvSpPr>
          <p:cNvPr id="207" name="Google Shape;207;g22602f644fc_0_251"/>
          <p:cNvSpPr txBox="1"/>
          <p:nvPr>
            <p:ph idx="12" type="sldNum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3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3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Logo&#10;&#10;Description automatically generated" id="208" name="Google Shape;208;g22602f644fc_0_25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049000" y="104511"/>
            <a:ext cx="1037167" cy="8191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9" name="Google Shape;209;g22602f644fc_0_251"/>
          <p:cNvPicPr preferRelativeResize="0"/>
          <p:nvPr/>
        </p:nvPicPr>
        <p:blipFill rotWithShape="1">
          <a:blip r:embed="rId4">
            <a:alphaModFix/>
          </a:blip>
          <a:srcRect b="0" l="14843" r="14843" t="0"/>
          <a:stretch/>
        </p:blipFill>
        <p:spPr>
          <a:xfrm>
            <a:off x="6269400" y="1587250"/>
            <a:ext cx="5450906" cy="43607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4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g22602f644fc_0_79"/>
          <p:cNvSpPr txBox="1"/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Robotic System</a:t>
            </a:r>
            <a:endParaRPr/>
          </a:p>
        </p:txBody>
      </p:sp>
      <p:sp>
        <p:nvSpPr>
          <p:cNvPr id="216" name="Google Shape;216;g22602f644fc_0_79"/>
          <p:cNvSpPr txBox="1"/>
          <p:nvPr>
            <p:ph idx="1" type="body"/>
          </p:nvPr>
        </p:nvSpPr>
        <p:spPr>
          <a:xfrm>
            <a:off x="838200" y="1825625"/>
            <a:ext cx="10102200" cy="43512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42900" lvl="0" marL="457200" rtl="0" algn="l"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</a:pPr>
            <a:r>
              <a:rPr lang="en-US"/>
              <a:t>Turtlebot 3 Platform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</a:pPr>
            <a:r>
              <a:rPr lang="en-US"/>
              <a:t>Raspberry Pi 4 2gb as main client compute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</a:pPr>
            <a:r>
              <a:rPr lang="en-US"/>
              <a:t>Zed 2i Stereo Camera as source of images and IMU data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</a:pPr>
            <a:r>
              <a:rPr lang="en-US"/>
              <a:t>Mounted HTC Vive Tracker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</a:pPr>
            <a:r>
              <a:rPr lang="en-US"/>
              <a:t>Capabilities</a:t>
            </a:r>
            <a:endParaRPr/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○"/>
            </a:pPr>
            <a:r>
              <a:rPr lang="en-US"/>
              <a:t>Options between monocular, stereo, and simulated RGB-D camera feed</a:t>
            </a:r>
            <a:endParaRPr/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○"/>
            </a:pPr>
            <a:r>
              <a:rPr lang="en-US"/>
              <a:t>Synchronized IMU and image timestamps</a:t>
            </a:r>
            <a:endParaRPr/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○"/>
            </a:pPr>
            <a:r>
              <a:rPr lang="en-US"/>
              <a:t>Accurate ground truth collection through HTC Vive tracker</a:t>
            </a:r>
            <a:endParaRPr/>
          </a:p>
        </p:txBody>
      </p:sp>
      <p:sp>
        <p:nvSpPr>
          <p:cNvPr id="217" name="Google Shape;217;g22602f644fc_0_79"/>
          <p:cNvSpPr txBox="1"/>
          <p:nvPr>
            <p:ph idx="12" type="sldNum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 sz="13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3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Logo&#10;&#10;Description automatically generated" id="218" name="Google Shape;218;g22602f644fc_0_7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049000" y="104511"/>
            <a:ext cx="1037167" cy="8191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3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Google Shape;224;g22602f644fc_0_89"/>
          <p:cNvSpPr txBox="1"/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Robotic System</a:t>
            </a:r>
            <a:endParaRPr/>
          </a:p>
        </p:txBody>
      </p:sp>
      <p:sp>
        <p:nvSpPr>
          <p:cNvPr id="225" name="Google Shape;225;g22602f644fc_0_89"/>
          <p:cNvSpPr txBox="1"/>
          <p:nvPr>
            <p:ph idx="12" type="sldNum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 sz="13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3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Logo&#10;&#10;Description automatically generated" id="226" name="Google Shape;226;g22602f644fc_0_8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049000" y="104511"/>
            <a:ext cx="1037167" cy="8191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27" name="Google Shape;227;g22602f644fc_0_8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789002" y="1791811"/>
            <a:ext cx="4564797" cy="4255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28" name="Google Shape;228;g22602f644fc_0_8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838209" y="1737900"/>
            <a:ext cx="4741842" cy="42550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3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Google Shape;234;g22602f644fc_0_99"/>
          <p:cNvSpPr txBox="1"/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Where we are</a:t>
            </a:r>
            <a:endParaRPr/>
          </a:p>
        </p:txBody>
      </p:sp>
      <p:sp>
        <p:nvSpPr>
          <p:cNvPr id="235" name="Google Shape;235;g22602f644fc_0_99"/>
          <p:cNvSpPr txBox="1"/>
          <p:nvPr>
            <p:ph idx="1" type="body"/>
          </p:nvPr>
        </p:nvSpPr>
        <p:spPr>
          <a:xfrm>
            <a:off x="838200" y="1825625"/>
            <a:ext cx="10102200" cy="43512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42900" lvl="0" marL="457200" rtl="0" algn="l"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</a:pPr>
            <a:r>
              <a:rPr lang="en-US"/>
              <a:t>Completion of year 1</a:t>
            </a:r>
            <a:endParaRPr/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○"/>
            </a:pPr>
            <a:r>
              <a:rPr lang="en-US"/>
              <a:t>Objective I</a:t>
            </a:r>
            <a:endParaRPr/>
          </a:p>
          <a:p>
            <a:pPr indent="-342900" lvl="2" marL="137160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■"/>
            </a:pPr>
            <a:r>
              <a:rPr lang="en-US"/>
              <a:t>Implement and modify current state of the art in collaborative SLAM and sensor registration</a:t>
            </a:r>
            <a:endParaRPr/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○"/>
            </a:pPr>
            <a:r>
              <a:rPr lang="en-US"/>
              <a:t>Objective II</a:t>
            </a:r>
            <a:endParaRPr/>
          </a:p>
          <a:p>
            <a:pPr indent="-342900" lvl="2" marL="137160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■"/>
            </a:pPr>
            <a:r>
              <a:rPr lang="en-US"/>
              <a:t>Validate performance of the system against previously defined criteria</a:t>
            </a:r>
            <a:endParaRPr/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○"/>
            </a:pPr>
            <a:r>
              <a:rPr lang="en-US"/>
              <a:t>Objective III</a:t>
            </a:r>
            <a:endParaRPr/>
          </a:p>
          <a:p>
            <a:pPr indent="-342900" lvl="2" marL="137160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■"/>
            </a:pPr>
            <a:r>
              <a:rPr lang="en-US"/>
              <a:t>Hardware selection and procurement for prototype development and testing</a:t>
            </a:r>
            <a:endParaRPr/>
          </a:p>
          <a:p>
            <a:pPr indent="-342900" lvl="2" marL="1371600" rtl="0" algn="l">
              <a:spcBef>
                <a:spcPts val="0"/>
              </a:spcBef>
              <a:spcAft>
                <a:spcPts val="0"/>
              </a:spcAft>
              <a:buSzPts val="1800"/>
              <a:buChar char="■"/>
            </a:pPr>
            <a:r>
              <a:t/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</a:pPr>
            <a:r>
              <a:rPr lang="en-US"/>
              <a:t>Starting year 2</a:t>
            </a:r>
            <a:endParaRPr/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SzPts val="1800"/>
              <a:buChar char="○"/>
            </a:pPr>
            <a:r>
              <a:rPr lang="en-US"/>
              <a:t>Developing full system characterization plans for our hardware</a:t>
            </a:r>
            <a:endParaRPr/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SzPts val="1800"/>
              <a:buChar char="○"/>
            </a:pPr>
            <a:r>
              <a:t/>
            </a:r>
            <a:endParaRPr/>
          </a:p>
        </p:txBody>
      </p:sp>
      <p:sp>
        <p:nvSpPr>
          <p:cNvPr id="236" name="Google Shape;236;g22602f644fc_0_99"/>
          <p:cNvSpPr txBox="1"/>
          <p:nvPr>
            <p:ph idx="12" type="sldNum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 sz="13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3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Logo&#10;&#10;Description automatically generated" id="237" name="Google Shape;237;g22602f644fc_0_9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049000" y="104511"/>
            <a:ext cx="1037167" cy="8191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2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Google Shape;243;p4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Calibri"/>
              <a:buNone/>
            </a:pPr>
            <a:r>
              <a:rPr lang="en-US"/>
              <a:t>Where we are - Year 2 Objectives</a:t>
            </a:r>
            <a:endParaRPr/>
          </a:p>
        </p:txBody>
      </p:sp>
      <p:sp>
        <p:nvSpPr>
          <p:cNvPr id="244" name="Google Shape;244;p4"/>
          <p:cNvSpPr txBox="1"/>
          <p:nvPr>
            <p:ph idx="1" type="body"/>
          </p:nvPr>
        </p:nvSpPr>
        <p:spPr>
          <a:xfrm>
            <a:off x="838200" y="1825625"/>
            <a:ext cx="5051961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Char char="●"/>
            </a:pPr>
            <a:r>
              <a:rPr lang="en-US"/>
              <a:t>Objective IV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400"/>
              <a:buChar char="○"/>
            </a:pPr>
            <a:r>
              <a:rPr lang="en-US"/>
              <a:t>Hardware development and testing in real-world environments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800"/>
              <a:buChar char="●"/>
            </a:pPr>
            <a:r>
              <a:rPr lang="en-US"/>
              <a:t>Objective V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400"/>
              <a:buChar char="○"/>
            </a:pPr>
            <a:r>
              <a:rPr lang="en-US"/>
              <a:t>Development of Granite Lab compatible hardware payload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800"/>
              <a:buChar char="●"/>
            </a:pPr>
            <a:r>
              <a:rPr lang="en-US"/>
              <a:t>Objective VI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1600"/>
              </a:spcAft>
              <a:buClr>
                <a:schemeClr val="dk2"/>
              </a:buClr>
              <a:buSzPts val="2400"/>
              <a:buChar char="○"/>
            </a:pPr>
            <a:r>
              <a:rPr lang="en-US"/>
              <a:t>Testing and validation of A-LCMM system in Granite Lab</a:t>
            </a:r>
            <a:endParaRPr/>
          </a:p>
        </p:txBody>
      </p:sp>
      <p:sp>
        <p:nvSpPr>
          <p:cNvPr id="245" name="Google Shape;245;p4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Phase II: Collaborative Sensing and Mapping for IVA Robots</a:t>
            </a:r>
            <a:endParaRPr/>
          </a:p>
        </p:txBody>
      </p:sp>
      <p:sp>
        <p:nvSpPr>
          <p:cNvPr id="246" name="Google Shape;246;p4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 sz="13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3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Logo&#10;&#10;Description automatically generated" id="247" name="Google Shape;247;p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049000" y="104511"/>
            <a:ext cx="1037167" cy="8191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48" name="Google Shape;248;p4"/>
          <p:cNvPicPr preferRelativeResize="0"/>
          <p:nvPr/>
        </p:nvPicPr>
        <p:blipFill rotWithShape="1">
          <a:blip r:embed="rId4">
            <a:alphaModFix/>
          </a:blip>
          <a:srcRect b="258" l="0" r="0" t="248"/>
          <a:stretch/>
        </p:blipFill>
        <p:spPr>
          <a:xfrm>
            <a:off x="6008914" y="2367041"/>
            <a:ext cx="5932261" cy="254592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2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Calibri"/>
              <a:buNone/>
            </a:pPr>
            <a:r>
              <a:rPr lang="en-US"/>
              <a:t>Quick Overview</a:t>
            </a:r>
            <a:endParaRPr/>
          </a:p>
        </p:txBody>
      </p:sp>
      <p:sp>
        <p:nvSpPr>
          <p:cNvPr id="75" name="Google Shape;75;p2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</a:pPr>
            <a:r>
              <a:rPr lang="en-US"/>
              <a:t>What we’re after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○"/>
            </a:pPr>
            <a:r>
              <a:rPr lang="en-US"/>
              <a:t>Enabling</a:t>
            </a:r>
            <a:r>
              <a:rPr lang="en-US"/>
              <a:t> environmental monitoring of large dynamic environments through collaborative localization, mapping, and sensor co-registration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○"/>
            </a:pPr>
            <a:r>
              <a:rPr lang="en-US"/>
              <a:t>Easy to understand, centralized monitoring</a:t>
            </a:r>
            <a:endParaRPr/>
          </a:p>
          <a:p>
            <a:pPr indent="0" lvl="0" marL="6858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</a:pPr>
            <a:r>
              <a:rPr lang="en-US"/>
              <a:t>How we’re getting there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○"/>
            </a:pPr>
            <a:r>
              <a:rPr lang="en-US"/>
              <a:t>Collaborative SLAM system for fast and efficient coverage of area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○"/>
            </a:pPr>
            <a:r>
              <a:rPr lang="en-US"/>
              <a:t>Multi-layered map generation with co-registered sensor data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○"/>
            </a:pPr>
            <a:r>
              <a:rPr lang="en-US"/>
              <a:t>Intuitive environmental visualizations</a:t>
            </a:r>
            <a:endParaRPr/>
          </a:p>
          <a:p>
            <a:pPr indent="0" lvl="0" marL="6858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</a:pPr>
            <a:r>
              <a:rPr lang="en-US"/>
              <a:t>Why Astrobee?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○"/>
            </a:pPr>
            <a:r>
              <a:rPr lang="en-US"/>
              <a:t>Future use case for IVA robots as space habitat monitoring systems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○"/>
            </a:pPr>
            <a:r>
              <a:rPr lang="en-US"/>
              <a:t>Freedom of motion allows for more effective mapping</a:t>
            </a:r>
            <a:endParaRPr/>
          </a:p>
        </p:txBody>
      </p:sp>
      <p:sp>
        <p:nvSpPr>
          <p:cNvPr id="76" name="Google Shape;76;p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Phase II: Collaborative Sensing and Mapping for IVA Robots</a:t>
            </a:r>
            <a:endParaRPr/>
          </a:p>
        </p:txBody>
      </p:sp>
      <p:sp>
        <p:nvSpPr>
          <p:cNvPr id="77" name="Google Shape;77;p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descr="Logo&#10;&#10;Description automatically generated" id="78" name="Google Shape;78;p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049000" y="104511"/>
            <a:ext cx="1037167" cy="8191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3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Google Shape;254;g22602f644fc_0_116"/>
          <p:cNvSpPr txBox="1"/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Looking Forward</a:t>
            </a:r>
            <a:endParaRPr/>
          </a:p>
        </p:txBody>
      </p:sp>
      <p:sp>
        <p:nvSpPr>
          <p:cNvPr id="255" name="Google Shape;255;g22602f644fc_0_116"/>
          <p:cNvSpPr txBox="1"/>
          <p:nvPr>
            <p:ph idx="1" type="body"/>
          </p:nvPr>
        </p:nvSpPr>
        <p:spPr>
          <a:xfrm>
            <a:off x="838200" y="1825625"/>
            <a:ext cx="10102200" cy="43512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42900" lvl="0" marL="457200" rtl="0" algn="l"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</a:pPr>
            <a:r>
              <a:rPr lang="en-US"/>
              <a:t>Implementation of testing plan for full characterization of map and tracking accuracy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</a:pPr>
            <a:r>
              <a:rPr lang="en-US"/>
              <a:t>Continuing development on multi-map viewer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</a:pPr>
            <a:r>
              <a:rPr lang="en-US"/>
              <a:t>Transition to granite lab for testing</a:t>
            </a:r>
            <a:endParaRPr/>
          </a:p>
        </p:txBody>
      </p:sp>
      <p:sp>
        <p:nvSpPr>
          <p:cNvPr id="256" name="Google Shape;256;g22602f644fc_0_116"/>
          <p:cNvSpPr txBox="1"/>
          <p:nvPr>
            <p:ph idx="12" type="sldNum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 sz="13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3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Logo&#10;&#10;Description automatically generated" id="257" name="Google Shape;257;g22602f644fc_0_11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049000" y="104511"/>
            <a:ext cx="1037167" cy="8191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2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Google Shape;263;p14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Calibri"/>
              <a:buNone/>
            </a:pPr>
            <a:r>
              <a:rPr lang="en-US"/>
              <a:t>Collaboration</a:t>
            </a:r>
            <a:endParaRPr/>
          </a:p>
        </p:txBody>
      </p:sp>
      <p:sp>
        <p:nvSpPr>
          <p:cNvPr id="264" name="Google Shape;264;p14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Phase II: Collaborative Sensing and Mapping for IVA Robots</a:t>
            </a:r>
            <a:endParaRPr/>
          </a:p>
        </p:txBody>
      </p:sp>
      <p:sp>
        <p:nvSpPr>
          <p:cNvPr id="265" name="Google Shape;265;p14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 sz="13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3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66" name="Google Shape;266;p1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38200" y="1257155"/>
            <a:ext cx="10515597" cy="506016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1" name="Shape 2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Google Shape;272;p15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Phase II: Collaborative Sensing and Mapping for IVA Robots</a:t>
            </a:r>
            <a:endParaRPr/>
          </a:p>
        </p:txBody>
      </p:sp>
      <p:sp>
        <p:nvSpPr>
          <p:cNvPr id="273" name="Google Shape;273;p15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 sz="13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3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4" name="Google Shape;274;p15"/>
          <p:cNvSpPr txBox="1"/>
          <p:nvPr/>
        </p:nvSpPr>
        <p:spPr>
          <a:xfrm>
            <a:off x="438778" y="2743703"/>
            <a:ext cx="3746500" cy="137059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</a:pPr>
            <a:r>
              <a:rPr b="1" i="0" lang="en-US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Questions?</a:t>
            </a:r>
            <a:endParaRPr>
              <a:solidFill>
                <a:schemeClr val="dk1"/>
              </a:solidFill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</a:pPr>
            <a:r>
              <a:t/>
            </a:r>
            <a:endParaRPr b="0" i="0" sz="16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</a:pPr>
            <a:r>
              <a:rPr b="0" i="0" lang="en-US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Contact: Tom Zurales</a:t>
            </a:r>
            <a:endParaRPr>
              <a:solidFill>
                <a:schemeClr val="dk1"/>
              </a:solidFill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</a:pPr>
            <a:r>
              <a:rPr b="0" i="0" lang="en-US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Email: Thomas.Zurales@metis-tech.com</a:t>
            </a:r>
            <a:endParaRPr>
              <a:solidFill>
                <a:schemeClr val="dk1"/>
              </a:solidFill>
            </a:endParaRPr>
          </a:p>
        </p:txBody>
      </p:sp>
      <p:pic>
        <p:nvPicPr>
          <p:cNvPr id="275" name="Google Shape;275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235853" y="193750"/>
            <a:ext cx="7281772" cy="60515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g22602f644fc_0_124"/>
          <p:cNvSpPr txBox="1"/>
          <p:nvPr>
            <p:ph idx="12" type="sldNum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 sz="13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3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85" name="Google Shape;85;g22602f644fc_0_1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92812" y="401063"/>
            <a:ext cx="10406374" cy="59034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g22602f644fc_0_15"/>
          <p:cNvSpPr txBox="1"/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Calibri"/>
              <a:buNone/>
            </a:pPr>
            <a:r>
              <a:rPr lang="en-US"/>
              <a:t>Previous Updates</a:t>
            </a:r>
            <a:endParaRPr/>
          </a:p>
        </p:txBody>
      </p:sp>
      <p:sp>
        <p:nvSpPr>
          <p:cNvPr id="92" name="Google Shape;92;g22602f644fc_0_15"/>
          <p:cNvSpPr txBox="1"/>
          <p:nvPr>
            <p:ph idx="1" type="body"/>
          </p:nvPr>
        </p:nvSpPr>
        <p:spPr>
          <a:xfrm>
            <a:off x="838200" y="1825625"/>
            <a:ext cx="10515600" cy="4351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429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</a:pPr>
            <a:r>
              <a:rPr lang="en-US"/>
              <a:t>Plans for refining the capabilities of COVINS for use on Astrobee datasets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-3429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</a:pPr>
            <a:r>
              <a:rPr lang="en-US"/>
              <a:t>Collection of initial tracking accuracy data</a:t>
            </a:r>
            <a:endParaRPr/>
          </a:p>
          <a:p>
            <a:pPr indent="-342900" lvl="1" marL="9144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○"/>
            </a:pPr>
            <a:r>
              <a:rPr lang="en-US"/>
              <a:t>EuRoC datasets</a:t>
            </a:r>
            <a:endParaRPr/>
          </a:p>
          <a:p>
            <a:pPr indent="-342900" lvl="1" marL="9144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○"/>
            </a:pPr>
            <a:r>
              <a:rPr lang="en-US"/>
              <a:t>Astrobee Simulator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-3429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</a:pPr>
            <a:r>
              <a:rPr lang="en-US"/>
              <a:t>Plans to implement on hardware</a:t>
            </a:r>
            <a:endParaRPr/>
          </a:p>
          <a:p>
            <a:pPr indent="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-3429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</a:pPr>
            <a:r>
              <a:rPr lang="en-US"/>
              <a:t>Plans to test on released Astrobee datasets</a:t>
            </a:r>
            <a:endParaRPr/>
          </a:p>
          <a:p>
            <a:pPr indent="-342900" lvl="1" marL="9144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○"/>
            </a:pPr>
            <a:r>
              <a:rPr lang="en-US"/>
              <a:t>Warnings of challenges</a:t>
            </a:r>
            <a:endParaRPr/>
          </a:p>
        </p:txBody>
      </p:sp>
      <p:sp>
        <p:nvSpPr>
          <p:cNvPr id="93" name="Google Shape;93;g22602f644fc_0_15"/>
          <p:cNvSpPr txBox="1"/>
          <p:nvPr>
            <p:ph idx="11" type="ftr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Phase II: Collaborative Sensing and Mapping for IVA Robots</a:t>
            </a:r>
            <a:endParaRPr/>
          </a:p>
        </p:txBody>
      </p:sp>
      <p:sp>
        <p:nvSpPr>
          <p:cNvPr id="94" name="Google Shape;94;g22602f644fc_0_15"/>
          <p:cNvSpPr txBox="1"/>
          <p:nvPr>
            <p:ph idx="12" type="sldNum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 sz="13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3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Logo&#10;&#10;Description automatically generated" id="95" name="Google Shape;95;g22602f644fc_0_1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049000" y="104511"/>
            <a:ext cx="1037167" cy="8191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g22602f644fc_0_24"/>
          <p:cNvSpPr txBox="1"/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Calibri"/>
              <a:buNone/>
            </a:pPr>
            <a:r>
              <a:rPr lang="en-US"/>
              <a:t>Astrobee Datasets</a:t>
            </a:r>
            <a:endParaRPr/>
          </a:p>
        </p:txBody>
      </p:sp>
      <p:sp>
        <p:nvSpPr>
          <p:cNvPr id="102" name="Google Shape;102;g22602f644fc_0_24"/>
          <p:cNvSpPr txBox="1"/>
          <p:nvPr>
            <p:ph idx="1" type="body"/>
          </p:nvPr>
        </p:nvSpPr>
        <p:spPr>
          <a:xfrm>
            <a:off x="838200" y="1825625"/>
            <a:ext cx="5278800" cy="4351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429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</a:pPr>
            <a:r>
              <a:rPr lang="en-US"/>
              <a:t>Dead pixels</a:t>
            </a:r>
            <a:endParaRPr/>
          </a:p>
          <a:p>
            <a:pPr indent="-342900" lvl="1" marL="9144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○"/>
            </a:pPr>
            <a:r>
              <a:rPr lang="en-US"/>
              <a:t>Detected as keypoints in low light and low texture situations</a:t>
            </a:r>
            <a:endParaRPr/>
          </a:p>
          <a:p>
            <a:pPr indent="0" lvl="0" marL="9144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-3429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</a:pPr>
            <a:r>
              <a:rPr lang="en-US"/>
              <a:t>Low texture environments &amp; </a:t>
            </a:r>
            <a:r>
              <a:rPr lang="en-US"/>
              <a:t>inconsistent</a:t>
            </a:r>
            <a:r>
              <a:rPr lang="en-US"/>
              <a:t> lighting</a:t>
            </a:r>
            <a:endParaRPr/>
          </a:p>
          <a:p>
            <a:pPr indent="-342900" lvl="1" marL="9144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○"/>
            </a:pPr>
            <a:r>
              <a:rPr lang="en-US"/>
              <a:t>Inconsistent</a:t>
            </a:r>
            <a:r>
              <a:rPr lang="en-US"/>
              <a:t> tracking</a:t>
            </a:r>
            <a:endParaRPr/>
          </a:p>
          <a:p>
            <a:pPr indent="0" lvl="0" marL="9144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-3429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</a:pPr>
            <a:r>
              <a:rPr lang="en-US"/>
              <a:t>Much of our work in the last 6 months has been on improving our performance on the Astrobee datasets</a:t>
            </a:r>
            <a:endParaRPr/>
          </a:p>
        </p:txBody>
      </p:sp>
      <p:sp>
        <p:nvSpPr>
          <p:cNvPr id="103" name="Google Shape;103;g22602f644fc_0_24"/>
          <p:cNvSpPr txBox="1"/>
          <p:nvPr>
            <p:ph idx="11" type="ftr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Phase II: Collaborative Sensing and Mapping for IVA Robots</a:t>
            </a:r>
            <a:endParaRPr/>
          </a:p>
        </p:txBody>
      </p:sp>
      <p:sp>
        <p:nvSpPr>
          <p:cNvPr id="104" name="Google Shape;104;g22602f644fc_0_24"/>
          <p:cNvSpPr txBox="1"/>
          <p:nvPr>
            <p:ph idx="12" type="sldNum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 sz="13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3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Logo&#10;&#10;Description automatically generated" id="105" name="Google Shape;105;g22602f644fc_0_2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049000" y="104511"/>
            <a:ext cx="1037167" cy="819150"/>
          </a:xfrm>
          <a:prstGeom prst="rect">
            <a:avLst/>
          </a:prstGeom>
          <a:noFill/>
          <a:ln>
            <a:noFill/>
          </a:ln>
        </p:spPr>
      </p:pic>
      <p:sp>
        <p:nvSpPr>
          <p:cNvPr id="106" name="Google Shape;106;g22602f644fc_0_24"/>
          <p:cNvSpPr txBox="1"/>
          <p:nvPr/>
        </p:nvSpPr>
        <p:spPr>
          <a:xfrm>
            <a:off x="8340075" y="3314475"/>
            <a:ext cx="38805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Image with dead pixels</a:t>
            </a:r>
            <a:endParaRPr/>
          </a:p>
        </p:txBody>
      </p:sp>
      <p:pic>
        <p:nvPicPr>
          <p:cNvPr id="107" name="Google Shape;107;g22602f644fc_0_24"/>
          <p:cNvPicPr preferRelativeResize="0"/>
          <p:nvPr/>
        </p:nvPicPr>
        <p:blipFill rotWithShape="1">
          <a:blip r:embed="rId4">
            <a:alphaModFix/>
          </a:blip>
          <a:srcRect b="0" l="219" r="209" t="0"/>
          <a:stretch/>
        </p:blipFill>
        <p:spPr>
          <a:xfrm>
            <a:off x="6542050" y="1441900"/>
            <a:ext cx="5278801" cy="3974192"/>
          </a:xfrm>
          <a:prstGeom prst="rect">
            <a:avLst/>
          </a:prstGeom>
          <a:noFill/>
          <a:ln>
            <a:noFill/>
          </a:ln>
        </p:spPr>
      </p:pic>
      <p:pic>
        <p:nvPicPr>
          <p:cNvPr id="108" name="Google Shape;108;g22602f644fc_0_2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117000" y="3622472"/>
            <a:ext cx="2781655" cy="195411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g22602f644fc_0_303"/>
          <p:cNvSpPr txBox="1"/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Calibri"/>
              <a:buNone/>
            </a:pPr>
            <a:r>
              <a:rPr lang="en-US"/>
              <a:t>Astrobee Datasets</a:t>
            </a:r>
            <a:endParaRPr/>
          </a:p>
        </p:txBody>
      </p:sp>
      <p:sp>
        <p:nvSpPr>
          <p:cNvPr id="115" name="Google Shape;115;g22602f644fc_0_303"/>
          <p:cNvSpPr txBox="1"/>
          <p:nvPr>
            <p:ph idx="1" type="body"/>
          </p:nvPr>
        </p:nvSpPr>
        <p:spPr>
          <a:xfrm>
            <a:off x="838200" y="1825625"/>
            <a:ext cx="5278800" cy="4351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429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</a:pPr>
            <a:r>
              <a:rPr lang="en-US"/>
              <a:t>Dead pixels</a:t>
            </a:r>
            <a:endParaRPr/>
          </a:p>
          <a:p>
            <a:pPr indent="-342900" lvl="1" marL="9144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○"/>
            </a:pPr>
            <a:r>
              <a:rPr lang="en-US"/>
              <a:t>Detected as keypoints in low light and low texture situations</a:t>
            </a:r>
            <a:endParaRPr/>
          </a:p>
          <a:p>
            <a:pPr indent="0" lvl="0" marL="9144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-3429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</a:pPr>
            <a:r>
              <a:rPr lang="en-US"/>
              <a:t>Low texture environments &amp; inconsistent lighting</a:t>
            </a:r>
            <a:endParaRPr/>
          </a:p>
          <a:p>
            <a:pPr indent="-342900" lvl="1" marL="9144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○"/>
            </a:pPr>
            <a:r>
              <a:rPr lang="en-US"/>
              <a:t>Inconsistent tracking</a:t>
            </a:r>
            <a:endParaRPr/>
          </a:p>
          <a:p>
            <a:pPr indent="0" lvl="0" marL="9144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-3429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</a:pPr>
            <a:r>
              <a:rPr lang="en-US"/>
              <a:t>Much of our work in the last 6 months has been on improving our performance on the Astrobee datasets</a:t>
            </a:r>
            <a:endParaRPr/>
          </a:p>
        </p:txBody>
      </p:sp>
      <p:sp>
        <p:nvSpPr>
          <p:cNvPr id="116" name="Google Shape;116;g22602f644fc_0_303"/>
          <p:cNvSpPr txBox="1"/>
          <p:nvPr>
            <p:ph idx="11" type="ftr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Phase II: Collaborative Sensing and Mapping for IVA Robots</a:t>
            </a:r>
            <a:endParaRPr/>
          </a:p>
        </p:txBody>
      </p:sp>
      <p:sp>
        <p:nvSpPr>
          <p:cNvPr id="117" name="Google Shape;117;g22602f644fc_0_303"/>
          <p:cNvSpPr txBox="1"/>
          <p:nvPr>
            <p:ph idx="12" type="sldNum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3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3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Logo&#10;&#10;Description automatically generated" id="118" name="Google Shape;118;g22602f644fc_0_30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049000" y="104511"/>
            <a:ext cx="1037167" cy="819150"/>
          </a:xfrm>
          <a:prstGeom prst="rect">
            <a:avLst/>
          </a:prstGeom>
          <a:noFill/>
          <a:ln>
            <a:noFill/>
          </a:ln>
        </p:spPr>
      </p:pic>
      <p:sp>
        <p:nvSpPr>
          <p:cNvPr id="119" name="Google Shape;119;g22602f644fc_0_303"/>
          <p:cNvSpPr txBox="1"/>
          <p:nvPr/>
        </p:nvSpPr>
        <p:spPr>
          <a:xfrm>
            <a:off x="8340075" y="3314475"/>
            <a:ext cx="38805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Image with dead pixels</a:t>
            </a:r>
            <a:endParaRPr/>
          </a:p>
        </p:txBody>
      </p:sp>
      <p:pic>
        <p:nvPicPr>
          <p:cNvPr id="120" name="Google Shape;120;g22602f644fc_0_303"/>
          <p:cNvPicPr preferRelativeResize="0"/>
          <p:nvPr/>
        </p:nvPicPr>
        <p:blipFill rotWithShape="1">
          <a:blip r:embed="rId4">
            <a:alphaModFix/>
          </a:blip>
          <a:srcRect b="0" l="278" r="288" t="0"/>
          <a:stretch/>
        </p:blipFill>
        <p:spPr>
          <a:xfrm>
            <a:off x="6542050" y="1441900"/>
            <a:ext cx="5278801" cy="397419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g22602f644fc_0_47"/>
          <p:cNvSpPr txBox="1"/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Our last 6 months - Improvements to Collaborative SLAM</a:t>
            </a:r>
            <a:endParaRPr/>
          </a:p>
        </p:txBody>
      </p:sp>
      <p:sp>
        <p:nvSpPr>
          <p:cNvPr id="127" name="Google Shape;127;g22602f644fc_0_47"/>
          <p:cNvSpPr txBox="1"/>
          <p:nvPr>
            <p:ph idx="1" type="body"/>
          </p:nvPr>
        </p:nvSpPr>
        <p:spPr>
          <a:xfrm>
            <a:off x="838200" y="1825625"/>
            <a:ext cx="5278800" cy="43512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42900" lvl="0" marL="457200" rtl="0" algn="l"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</a:pPr>
            <a:r>
              <a:rPr lang="en-US"/>
              <a:t>Dead Pixel Correction</a:t>
            </a:r>
            <a:endParaRPr/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○"/>
            </a:pPr>
            <a:r>
              <a:rPr lang="en-US"/>
              <a:t>Original plan was a median blur on the full image</a:t>
            </a:r>
            <a:endParaRPr/>
          </a:p>
          <a:p>
            <a:pPr indent="-342900" lvl="2" marL="137160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■"/>
            </a:pPr>
            <a:r>
              <a:rPr lang="en-US"/>
              <a:t>Computationally Expensive</a:t>
            </a:r>
            <a:endParaRPr/>
          </a:p>
          <a:p>
            <a:pPr indent="-342900" lvl="2" marL="137160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■"/>
            </a:pPr>
            <a:r>
              <a:rPr lang="en-US"/>
              <a:t>Loss of fine detail</a:t>
            </a:r>
            <a:endParaRPr/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○"/>
            </a:pPr>
            <a:r>
              <a:rPr lang="en-US"/>
              <a:t>Transitioned to a one-time generated bitmask</a:t>
            </a:r>
            <a:endParaRPr/>
          </a:p>
          <a:p>
            <a:pPr indent="-342900" lvl="2" marL="137160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■"/>
            </a:pPr>
            <a:r>
              <a:rPr lang="en-US"/>
              <a:t>Patch application of median blur reduces computation time and maintains detail</a:t>
            </a:r>
            <a:endParaRPr/>
          </a:p>
        </p:txBody>
      </p:sp>
      <p:sp>
        <p:nvSpPr>
          <p:cNvPr id="128" name="Google Shape;128;g22602f644fc_0_47"/>
          <p:cNvSpPr txBox="1"/>
          <p:nvPr>
            <p:ph idx="12" type="sldNum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 sz="13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3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Logo&#10;&#10;Description automatically generated" id="129" name="Google Shape;129;g22602f644fc_0_4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049000" y="104511"/>
            <a:ext cx="1037167" cy="819150"/>
          </a:xfrm>
          <a:prstGeom prst="rect">
            <a:avLst/>
          </a:prstGeom>
          <a:noFill/>
          <a:ln>
            <a:noFill/>
          </a:ln>
        </p:spPr>
      </p:pic>
      <p:sp>
        <p:nvSpPr>
          <p:cNvPr id="130" name="Google Shape;130;g22602f644fc_0_47"/>
          <p:cNvSpPr txBox="1"/>
          <p:nvPr/>
        </p:nvSpPr>
        <p:spPr>
          <a:xfrm>
            <a:off x="8919450" y="2034500"/>
            <a:ext cx="33009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Full median blur</a:t>
            </a:r>
            <a:endParaRPr/>
          </a:p>
        </p:txBody>
      </p:sp>
      <p:sp>
        <p:nvSpPr>
          <p:cNvPr id="131" name="Google Shape;131;g22602f644fc_0_47"/>
          <p:cNvSpPr txBox="1"/>
          <p:nvPr/>
        </p:nvSpPr>
        <p:spPr>
          <a:xfrm>
            <a:off x="8703875" y="4338475"/>
            <a:ext cx="30990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Partial median blur</a:t>
            </a:r>
            <a:endParaRPr/>
          </a:p>
        </p:txBody>
      </p:sp>
      <p:pic>
        <p:nvPicPr>
          <p:cNvPr id="132" name="Google Shape;132;g22602f644fc_0_4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158375" y="1825625"/>
            <a:ext cx="5644500" cy="423126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g22602f644fc_0_315"/>
          <p:cNvSpPr txBox="1"/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9" name="Google Shape;139;g22602f644fc_0_315"/>
          <p:cNvSpPr txBox="1"/>
          <p:nvPr>
            <p:ph idx="1" type="body"/>
          </p:nvPr>
        </p:nvSpPr>
        <p:spPr>
          <a:xfrm>
            <a:off x="838200" y="1825625"/>
            <a:ext cx="10515600" cy="43512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100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sp>
        <p:nvSpPr>
          <p:cNvPr id="140" name="Google Shape;140;g22602f644fc_0_315"/>
          <p:cNvSpPr txBox="1"/>
          <p:nvPr>
            <p:ph idx="12" type="sldNum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141" name="Google Shape;141;g22602f644fc_0_3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09913" y="365125"/>
            <a:ext cx="10972176" cy="63048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6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g22602f644fc_0_274"/>
          <p:cNvSpPr txBox="1"/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8" name="Google Shape;148;g22602f644fc_0_274"/>
          <p:cNvSpPr txBox="1"/>
          <p:nvPr>
            <p:ph idx="1" type="body"/>
          </p:nvPr>
        </p:nvSpPr>
        <p:spPr>
          <a:xfrm>
            <a:off x="838200" y="1825625"/>
            <a:ext cx="10515600" cy="43512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100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sp>
        <p:nvSpPr>
          <p:cNvPr id="149" name="Google Shape;149;g22602f644fc_0_274"/>
          <p:cNvSpPr txBox="1"/>
          <p:nvPr>
            <p:ph idx="12" type="sldNum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150" name="Google Shape;150;g22602f644fc_0_27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03407" y="523145"/>
            <a:ext cx="10385192" cy="58116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2022-11-02T14:41:04Z</dcterms:created>
  <dc:creator>Tom Zurales</dc:creator>
</cp:coreProperties>
</file>